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5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7" r:id="rId12"/>
    <p:sldId id="266" r:id="rId13"/>
    <p:sldId id="273" r:id="rId14"/>
    <p:sldId id="274" r:id="rId15"/>
    <p:sldId id="275" r:id="rId16"/>
    <p:sldId id="276" r:id="rId17"/>
    <p:sldId id="277" r:id="rId18"/>
    <p:sldId id="278" r:id="rId19"/>
    <p:sldId id="268" r:id="rId20"/>
    <p:sldId id="272" r:id="rId21"/>
    <p:sldId id="271" r:id="rId22"/>
    <p:sldId id="269" r:id="rId23"/>
    <p:sldId id="270" r:id="rId2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3333"/>
    <p:restoredTop sz="50000"/>
  </p:normalViewPr>
  <p:slideViewPr>
    <p:cSldViewPr snapToGrid="0" snapToObjects="1">
      <p:cViewPr varScale="1">
        <p:scale>
          <a:sx n="38" d="100"/>
          <a:sy n="38" d="100"/>
        </p:scale>
        <p:origin x="1216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notesMaster" Target="notesMasters/notesMaster1.xml"/><Relationship Id="rId26" Type="http://schemas.openxmlformats.org/officeDocument/2006/relationships/presProps" Target="presProps.xml"/><Relationship Id="rId27" Type="http://schemas.openxmlformats.org/officeDocument/2006/relationships/viewProps" Target="viewProps.xml"/><Relationship Id="rId28" Type="http://schemas.openxmlformats.org/officeDocument/2006/relationships/theme" Target="theme/theme1.xml"/><Relationship Id="rId29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_tradnl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1B14E78-A086-814F-A1FB-5B1A455058F7}" type="datetimeFigureOut">
              <a:rPr lang="es-ES_tradnl" smtClean="0"/>
              <a:t>25/4/19</a:t>
            </a:fld>
            <a:endParaRPr lang="es-ES_tradnl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_tradnl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ES_trad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_trad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D71D63D-A721-2740-A763-56AC20D377E9}" type="slidenum">
              <a:rPr lang="es-ES_tradnl" smtClean="0"/>
              <a:t>‹#›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6385762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_trad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71D63D-A721-2740-A763-56AC20D377E9}" type="slidenum">
              <a:rPr lang="es-ES_tradnl" smtClean="0"/>
              <a:t>12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57538414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_trad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71D63D-A721-2740-A763-56AC20D377E9}" type="slidenum">
              <a:rPr lang="es-ES_tradnl" smtClean="0"/>
              <a:t>14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40365114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_trad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71D63D-A721-2740-A763-56AC20D377E9}" type="slidenum">
              <a:rPr lang="es-ES_tradnl" smtClean="0"/>
              <a:t>18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65005057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_trad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71D63D-A721-2740-A763-56AC20D377E9}" type="slidenum">
              <a:rPr lang="es-ES_tradnl" smtClean="0"/>
              <a:t>19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25842669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_trad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71D63D-A721-2740-A763-56AC20D377E9}" type="slidenum">
              <a:rPr lang="es-ES_tradnl" smtClean="0"/>
              <a:t>20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54688797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_trad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71D63D-A721-2740-A763-56AC20D377E9}" type="slidenum">
              <a:rPr lang="es-ES_tradnl" smtClean="0"/>
              <a:t>22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27767434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s-ES_tradnl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s-ES_tradn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05E59F-4A35-374E-A169-8014B09857B7}" type="datetimeFigureOut">
              <a:rPr lang="es-ES_tradnl" smtClean="0"/>
              <a:t>25/4/19</a:t>
            </a:fld>
            <a:endParaRPr lang="es-ES_trad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E07D39-1EBA-B74D-9D90-BB7CC2402AA1}" type="slidenum">
              <a:rPr lang="es-ES_tradnl" smtClean="0"/>
              <a:t>‹#›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3830398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s-ES_tradnl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ES_tradn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05E59F-4A35-374E-A169-8014B09857B7}" type="datetimeFigureOut">
              <a:rPr lang="es-ES_tradnl" smtClean="0"/>
              <a:t>25/4/19</a:t>
            </a:fld>
            <a:endParaRPr lang="es-ES_trad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E07D39-1EBA-B74D-9D90-BB7CC2402AA1}" type="slidenum">
              <a:rPr lang="es-ES_tradnl" smtClean="0"/>
              <a:t>‹#›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20540557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s-ES_tradnl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ES_tradn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05E59F-4A35-374E-A169-8014B09857B7}" type="datetimeFigureOut">
              <a:rPr lang="es-ES_tradnl" smtClean="0"/>
              <a:t>25/4/19</a:t>
            </a:fld>
            <a:endParaRPr lang="es-ES_trad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E07D39-1EBA-B74D-9D90-BB7CC2402AA1}" type="slidenum">
              <a:rPr lang="es-ES_tradnl" smtClean="0"/>
              <a:t>‹#›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7160538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s-ES_tradnl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ES_tradn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05E59F-4A35-374E-A169-8014B09857B7}" type="datetimeFigureOut">
              <a:rPr lang="es-ES_tradnl" smtClean="0"/>
              <a:t>25/4/19</a:t>
            </a:fld>
            <a:endParaRPr lang="es-ES_trad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E07D39-1EBA-B74D-9D90-BB7CC2402AA1}" type="slidenum">
              <a:rPr lang="es-ES_tradnl" smtClean="0"/>
              <a:t>‹#›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8517524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s-ES_tradnl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05E59F-4A35-374E-A169-8014B09857B7}" type="datetimeFigureOut">
              <a:rPr lang="es-ES_tradnl" smtClean="0"/>
              <a:t>25/4/19</a:t>
            </a:fld>
            <a:endParaRPr lang="es-ES_trad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E07D39-1EBA-B74D-9D90-BB7CC2402AA1}" type="slidenum">
              <a:rPr lang="es-ES_tradnl" smtClean="0"/>
              <a:t>‹#›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2232734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s-ES_tradnl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ES_tradnl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ES_tradnl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05E59F-4A35-374E-A169-8014B09857B7}" type="datetimeFigureOut">
              <a:rPr lang="es-ES_tradnl" smtClean="0"/>
              <a:t>25/4/19</a:t>
            </a:fld>
            <a:endParaRPr lang="es-ES_trad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E07D39-1EBA-B74D-9D90-BB7CC2402AA1}" type="slidenum">
              <a:rPr lang="es-ES_tradnl" smtClean="0"/>
              <a:t>‹#›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6966273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s-ES_tradnl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ES_tradnl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ES_tradnl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05E59F-4A35-374E-A169-8014B09857B7}" type="datetimeFigureOut">
              <a:rPr lang="es-ES_tradnl" smtClean="0"/>
              <a:t>25/4/19</a:t>
            </a:fld>
            <a:endParaRPr lang="es-ES_tradn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E07D39-1EBA-B74D-9D90-BB7CC2402AA1}" type="slidenum">
              <a:rPr lang="es-ES_tradnl" smtClean="0"/>
              <a:t>‹#›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9273847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s-ES_tradnl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05E59F-4A35-374E-A169-8014B09857B7}" type="datetimeFigureOut">
              <a:rPr lang="es-ES_tradnl" smtClean="0"/>
              <a:t>25/4/19</a:t>
            </a:fld>
            <a:endParaRPr lang="es-ES_tradn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E07D39-1EBA-B74D-9D90-BB7CC2402AA1}" type="slidenum">
              <a:rPr lang="es-ES_tradnl" smtClean="0"/>
              <a:t>‹#›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187631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05E59F-4A35-374E-A169-8014B09857B7}" type="datetimeFigureOut">
              <a:rPr lang="es-ES_tradnl" smtClean="0"/>
              <a:t>25/4/19</a:t>
            </a:fld>
            <a:endParaRPr lang="es-ES_tradn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E07D39-1EBA-B74D-9D90-BB7CC2402AA1}" type="slidenum">
              <a:rPr lang="es-ES_tradnl" smtClean="0"/>
              <a:t>‹#›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0399371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s-ES_tradnl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ES_tradnl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05E59F-4A35-374E-A169-8014B09857B7}" type="datetimeFigureOut">
              <a:rPr lang="es-ES_tradnl" smtClean="0"/>
              <a:t>25/4/19</a:t>
            </a:fld>
            <a:endParaRPr lang="es-ES_trad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E07D39-1EBA-B74D-9D90-BB7CC2402AA1}" type="slidenum">
              <a:rPr lang="es-ES_tradnl" smtClean="0"/>
              <a:t>‹#›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20022649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s-ES_tradnl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_tradnl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05E59F-4A35-374E-A169-8014B09857B7}" type="datetimeFigureOut">
              <a:rPr lang="es-ES_tradnl" smtClean="0"/>
              <a:t>25/4/19</a:t>
            </a:fld>
            <a:endParaRPr lang="es-ES_trad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E07D39-1EBA-B74D-9D90-BB7CC2402AA1}" type="slidenum">
              <a:rPr lang="es-ES_tradnl" smtClean="0"/>
              <a:t>‹#›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9986695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s-ES_tradnl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ES_tradn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05E59F-4A35-374E-A169-8014B09857B7}" type="datetimeFigureOut">
              <a:rPr lang="es-ES_tradnl" smtClean="0"/>
              <a:t>25/4/19</a:t>
            </a:fld>
            <a:endParaRPr lang="es-ES_trad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_trad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E07D39-1EBA-B74D-9D90-BB7CC2402AA1}" type="slidenum">
              <a:rPr lang="es-ES_tradnl" smtClean="0"/>
              <a:t>‹#›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4285268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losariografico.com/letra" TargetMode="External"/><Relationship Id="rId4" Type="http://schemas.openxmlformats.org/officeDocument/2006/relationships/hyperlink" Target="http://www.glosariografico.com/tracking" TargetMode="External"/><Relationship Id="rId5" Type="http://schemas.openxmlformats.org/officeDocument/2006/relationships/hyperlink" Target="http://www.glosariografico.com/legibilidad" TargetMode="External"/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glosariografico.com/tipografia" TargetMode="Externa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5.tiff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6.tiff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tiff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8.tiff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tiff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0.tiff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tif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tiff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tiff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tif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74242015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Son </a:t>
            </a:r>
            <a:r>
              <a:rPr lang="en-US" dirty="0" err="1"/>
              <a:t>tipo</a:t>
            </a:r>
            <a:r>
              <a:rPr lang="en-US" dirty="0"/>
              <a:t> de </a:t>
            </a:r>
            <a:r>
              <a:rPr lang="en-US" dirty="0" err="1"/>
              <a:t>letras</a:t>
            </a:r>
            <a:r>
              <a:rPr lang="en-US" dirty="0"/>
              <a:t> </a:t>
            </a:r>
            <a:r>
              <a:rPr lang="en-US" dirty="0" err="1"/>
              <a:t>cercanas</a:t>
            </a:r>
            <a:r>
              <a:rPr lang="en-US" dirty="0"/>
              <a:t> </a:t>
            </a:r>
            <a:r>
              <a:rPr lang="en-US" dirty="0" err="1"/>
              <a:t>debido</a:t>
            </a:r>
            <a:r>
              <a:rPr lang="en-US" dirty="0"/>
              <a:t> a </a:t>
            </a:r>
            <a:r>
              <a:rPr lang="en-US" dirty="0" err="1"/>
              <a:t>sus</a:t>
            </a:r>
            <a:r>
              <a:rPr lang="en-US" dirty="0"/>
              <a:t> </a:t>
            </a:r>
            <a:r>
              <a:rPr lang="en-US" dirty="0" err="1"/>
              <a:t>formas</a:t>
            </a:r>
            <a:r>
              <a:rPr lang="en-US" dirty="0"/>
              <a:t> </a:t>
            </a:r>
            <a:r>
              <a:rPr lang="en-US" dirty="0" err="1"/>
              <a:t>suaves</a:t>
            </a:r>
            <a:r>
              <a:rPr lang="en-US" dirty="0"/>
              <a:t>. </a:t>
            </a:r>
            <a:r>
              <a:rPr lang="en-US" dirty="0" err="1"/>
              <a:t>Ideales</a:t>
            </a:r>
            <a:r>
              <a:rPr lang="en-US" dirty="0"/>
              <a:t> para </a:t>
            </a:r>
            <a:r>
              <a:rPr lang="en-US" dirty="0" err="1"/>
              <a:t>proyectos</a:t>
            </a:r>
            <a:r>
              <a:rPr lang="en-US" dirty="0"/>
              <a:t> </a:t>
            </a:r>
            <a:r>
              <a:rPr lang="en-US" dirty="0" err="1"/>
              <a:t>desenfadados</a:t>
            </a:r>
            <a:r>
              <a:rPr lang="en-US" dirty="0"/>
              <a:t> </a:t>
            </a:r>
            <a:r>
              <a:rPr lang="en-US" dirty="0" err="1"/>
              <a:t>pero</a:t>
            </a:r>
            <a:r>
              <a:rPr lang="en-US" dirty="0"/>
              <a:t> </a:t>
            </a:r>
            <a:r>
              <a:rPr lang="en-US" dirty="0" err="1"/>
              <a:t>profesionales</a:t>
            </a:r>
            <a:r>
              <a:rPr lang="en-US" dirty="0"/>
              <a:t> y </a:t>
            </a:r>
            <a:r>
              <a:rPr lang="en-US" dirty="0" err="1"/>
              <a:t>cercanos</a:t>
            </a:r>
            <a:r>
              <a:rPr lang="en-US" dirty="0"/>
              <a:t> a </a:t>
            </a:r>
            <a:r>
              <a:rPr lang="en-US" dirty="0" err="1"/>
              <a:t>su</a:t>
            </a:r>
            <a:r>
              <a:rPr lang="en-US" dirty="0"/>
              <a:t> </a:t>
            </a:r>
            <a:r>
              <a:rPr lang="en-US" dirty="0" err="1"/>
              <a:t>público</a:t>
            </a:r>
            <a:r>
              <a:rPr lang="en-US" dirty="0"/>
              <a:t>, </a:t>
            </a:r>
            <a:r>
              <a:rPr lang="en-US" dirty="0" err="1"/>
              <a:t>como</a:t>
            </a:r>
            <a:r>
              <a:rPr lang="en-US" dirty="0"/>
              <a:t> </a:t>
            </a:r>
            <a:r>
              <a:rPr lang="en-US" dirty="0" err="1"/>
              <a:t>proyectos</a:t>
            </a:r>
            <a:r>
              <a:rPr lang="en-US" dirty="0"/>
              <a:t> </a:t>
            </a:r>
            <a:r>
              <a:rPr lang="en-US" dirty="0" err="1"/>
              <a:t>vinculados</a:t>
            </a:r>
            <a:r>
              <a:rPr lang="en-US" dirty="0"/>
              <a:t> al </a:t>
            </a:r>
            <a:r>
              <a:rPr lang="en-US" dirty="0" err="1"/>
              <a:t>mundo</a:t>
            </a:r>
            <a:r>
              <a:rPr lang="en-US" dirty="0"/>
              <a:t> </a:t>
            </a:r>
            <a:r>
              <a:rPr lang="en-US" dirty="0" err="1"/>
              <a:t>infantil</a:t>
            </a:r>
            <a:r>
              <a:rPr lang="en-US" dirty="0"/>
              <a:t>.</a:t>
            </a:r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118143517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ES_tradnl" i="1" dirty="0" err="1" smtClean="0">
                <a:latin typeface="Adobe Gothic Std B" charset="-127"/>
                <a:ea typeface="Adobe Gothic Std B" charset="-127"/>
                <a:cs typeface="Adobe Gothic Std B" charset="-127"/>
              </a:rPr>
              <a:t>Interletra</a:t>
            </a:r>
            <a:r>
              <a:rPr lang="es-ES_tradnl" i="1" dirty="0" smtClean="0">
                <a:latin typeface="Adobe Gothic Std B" charset="-127"/>
                <a:ea typeface="Adobe Gothic Std B" charset="-127"/>
                <a:cs typeface="Adobe Gothic Std B" charset="-127"/>
              </a:rPr>
              <a:t> e </a:t>
            </a:r>
            <a:r>
              <a:rPr lang="es-ES_tradnl" i="1" dirty="0" err="1" smtClean="0">
                <a:latin typeface="Adobe Gothic Std B" charset="-127"/>
                <a:ea typeface="Adobe Gothic Std B" charset="-127"/>
                <a:cs typeface="Adobe Gothic Std B" charset="-127"/>
              </a:rPr>
              <a:t>interpalabra</a:t>
            </a:r>
            <a:endParaRPr lang="es-ES_tradnl" i="1" dirty="0">
              <a:latin typeface="Adobe Gothic Std B" charset="-127"/>
              <a:ea typeface="Adobe Gothic Std B" charset="-127"/>
              <a:cs typeface="Adobe Gothic Std B" charset="-127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En </a:t>
            </a:r>
            <a:r>
              <a:rPr lang="en-US" b="1" dirty="0">
                <a:hlinkClick r:id="rId2"/>
              </a:rPr>
              <a:t>tipografía</a:t>
            </a:r>
            <a:r>
              <a:rPr lang="en-US" dirty="0"/>
              <a:t>, el </a:t>
            </a:r>
            <a:r>
              <a:rPr lang="en-US" dirty="0" err="1"/>
              <a:t>espacio</a:t>
            </a:r>
            <a:r>
              <a:rPr lang="en-US" dirty="0"/>
              <a:t> general entre </a:t>
            </a:r>
            <a:r>
              <a:rPr lang="en-US" dirty="0" err="1"/>
              <a:t>las</a:t>
            </a:r>
            <a:r>
              <a:rPr lang="en-US" dirty="0"/>
              <a:t> </a:t>
            </a:r>
            <a:r>
              <a:rPr lang="en-US" b="1" dirty="0">
                <a:hlinkClick r:id="rId3"/>
              </a:rPr>
              <a:t>letras</a:t>
            </a:r>
            <a:r>
              <a:rPr lang="en-US" dirty="0"/>
              <a:t> de </a:t>
            </a:r>
            <a:r>
              <a:rPr lang="en-US" dirty="0" err="1"/>
              <a:t>las</a:t>
            </a:r>
            <a:r>
              <a:rPr lang="en-US" dirty="0"/>
              <a:t> palabras </a:t>
            </a:r>
            <a:r>
              <a:rPr lang="en-US" i="1" dirty="0"/>
              <a:t>(</a:t>
            </a:r>
            <a:r>
              <a:rPr lang="en-US" b="1" i="1" dirty="0">
                <a:hlinkClick r:id="rId4"/>
              </a:rPr>
              <a:t>tracking</a:t>
            </a:r>
            <a:r>
              <a:rPr lang="en-US" i="1" dirty="0"/>
              <a:t>).</a:t>
            </a:r>
            <a:endParaRPr lang="en-US" dirty="0"/>
          </a:p>
          <a:p>
            <a:r>
              <a:rPr lang="en-US" dirty="0"/>
              <a:t>En </a:t>
            </a:r>
            <a:r>
              <a:rPr lang="en-US" dirty="0" err="1"/>
              <a:t>tipografía</a:t>
            </a:r>
            <a:r>
              <a:rPr lang="en-US" dirty="0"/>
              <a:t>, </a:t>
            </a:r>
            <a:r>
              <a:rPr lang="en-US" dirty="0" err="1"/>
              <a:t>ajustar</a:t>
            </a:r>
            <a:r>
              <a:rPr lang="en-US" dirty="0"/>
              <a:t> el </a:t>
            </a:r>
            <a:r>
              <a:rPr lang="en-US" dirty="0" err="1"/>
              <a:t>espacio</a:t>
            </a:r>
            <a:r>
              <a:rPr lang="en-US" dirty="0"/>
              <a:t> entre pares de </a:t>
            </a:r>
            <a:r>
              <a:rPr lang="en-US" dirty="0" err="1"/>
              <a:t>caracteres</a:t>
            </a:r>
            <a:r>
              <a:rPr lang="en-US" dirty="0"/>
              <a:t> </a:t>
            </a:r>
            <a:r>
              <a:rPr lang="en-US" dirty="0" err="1"/>
              <a:t>concretos</a:t>
            </a:r>
            <a:r>
              <a:rPr lang="en-US" dirty="0"/>
              <a:t> para </a:t>
            </a:r>
            <a:r>
              <a:rPr lang="en-US" dirty="0" err="1"/>
              <a:t>que</a:t>
            </a:r>
            <a:r>
              <a:rPr lang="en-US" dirty="0"/>
              <a:t> </a:t>
            </a:r>
            <a:r>
              <a:rPr lang="en-US" dirty="0" err="1"/>
              <a:t>su</a:t>
            </a:r>
            <a:r>
              <a:rPr lang="en-US" dirty="0"/>
              <a:t> </a:t>
            </a:r>
            <a:r>
              <a:rPr lang="en-US" b="1" dirty="0">
                <a:hlinkClick r:id="rId5"/>
              </a:rPr>
              <a:t>legibilidad</a:t>
            </a:r>
            <a:r>
              <a:rPr lang="en-US" dirty="0"/>
              <a:t> y </a:t>
            </a:r>
            <a:r>
              <a:rPr lang="en-US" dirty="0" err="1"/>
              <a:t>equilibrio</a:t>
            </a:r>
            <a:r>
              <a:rPr lang="en-US" dirty="0"/>
              <a:t> visual sea </a:t>
            </a:r>
            <a:r>
              <a:rPr lang="en-US" dirty="0" err="1"/>
              <a:t>óptimo</a:t>
            </a:r>
            <a:r>
              <a:rPr lang="en-US" dirty="0"/>
              <a:t> </a:t>
            </a:r>
            <a:r>
              <a:rPr lang="en-US" i="1" dirty="0"/>
              <a:t>(kerning).</a:t>
            </a:r>
            <a:r>
              <a:rPr lang="en-US" dirty="0"/>
              <a:t>Pares de kerning </a:t>
            </a:r>
            <a:r>
              <a:rPr lang="en-US" dirty="0" err="1"/>
              <a:t>habituales</a:t>
            </a:r>
            <a:r>
              <a:rPr lang="en-US" dirty="0"/>
              <a:t> son "AV", "</a:t>
            </a:r>
            <a:r>
              <a:rPr lang="en-US" dirty="0" err="1"/>
              <a:t>va</a:t>
            </a:r>
            <a:r>
              <a:rPr lang="en-US" dirty="0"/>
              <a:t>" y "</a:t>
            </a:r>
            <a:r>
              <a:rPr lang="en-US" dirty="0" err="1"/>
              <a:t>kv</a:t>
            </a:r>
            <a:r>
              <a:rPr lang="en-US" dirty="0"/>
              <a:t>", </a:t>
            </a:r>
            <a:r>
              <a:rPr lang="en-US" dirty="0" err="1"/>
              <a:t>por</a:t>
            </a:r>
            <a:r>
              <a:rPr lang="en-US" dirty="0"/>
              <a:t> </a:t>
            </a:r>
            <a:r>
              <a:rPr lang="en-US" dirty="0" err="1"/>
              <a:t>ejemplo</a:t>
            </a:r>
            <a:r>
              <a:rPr lang="en-US" dirty="0"/>
              <a:t>. Un </a:t>
            </a:r>
            <a:r>
              <a:rPr lang="en-US" dirty="0" err="1"/>
              <a:t>buen</a:t>
            </a:r>
            <a:r>
              <a:rPr lang="en-US" dirty="0"/>
              <a:t> kerning </a:t>
            </a:r>
            <a:r>
              <a:rPr lang="en-US" dirty="0" err="1"/>
              <a:t>es</a:t>
            </a:r>
            <a:r>
              <a:rPr lang="en-US" dirty="0"/>
              <a:t> </a:t>
            </a:r>
            <a:r>
              <a:rPr lang="en-US" dirty="0" err="1"/>
              <a:t>esencial</a:t>
            </a:r>
            <a:r>
              <a:rPr lang="en-US" dirty="0"/>
              <a:t> en </a:t>
            </a:r>
            <a:r>
              <a:rPr lang="en-US" dirty="0" err="1"/>
              <a:t>una</a:t>
            </a:r>
            <a:r>
              <a:rPr lang="en-US" dirty="0"/>
              <a:t> </a:t>
            </a:r>
            <a:r>
              <a:rPr lang="en-US" dirty="0" err="1"/>
              <a:t>fuente</a:t>
            </a:r>
            <a:r>
              <a:rPr lang="en-US" dirty="0"/>
              <a:t> </a:t>
            </a:r>
            <a:r>
              <a:rPr lang="en-US" dirty="0" err="1"/>
              <a:t>tipográfica</a:t>
            </a:r>
            <a:r>
              <a:rPr lang="en-US" dirty="0"/>
              <a:t> </a:t>
            </a:r>
            <a:r>
              <a:rPr lang="en-US" dirty="0" err="1"/>
              <a:t>bien</a:t>
            </a:r>
            <a:r>
              <a:rPr lang="en-US" dirty="0"/>
              <a:t> </a:t>
            </a:r>
            <a:r>
              <a:rPr lang="en-US" dirty="0" err="1"/>
              <a:t>diseñada</a:t>
            </a:r>
            <a:r>
              <a:rPr lang="en-US" dirty="0" smtClean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421174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Un </a:t>
            </a:r>
            <a:r>
              <a:rPr lang="en-US" sz="2800" dirty="0" err="1"/>
              <a:t>texto</a:t>
            </a:r>
            <a:r>
              <a:rPr lang="en-US" sz="2800" dirty="0"/>
              <a:t> con mal </a:t>
            </a:r>
            <a:r>
              <a:rPr lang="en-US" sz="2800" dirty="0" err="1"/>
              <a:t>interletraje</a:t>
            </a:r>
            <a:r>
              <a:rPr lang="en-US" sz="2800" dirty="0"/>
              <a:t> y </a:t>
            </a:r>
            <a:r>
              <a:rPr lang="en-US" sz="2800" dirty="0" err="1"/>
              <a:t>otro</a:t>
            </a:r>
            <a:r>
              <a:rPr lang="en-US" sz="2800" dirty="0"/>
              <a:t> </a:t>
            </a:r>
            <a:r>
              <a:rPr lang="en-US" sz="2800" dirty="0" err="1"/>
              <a:t>adecuado</a:t>
            </a:r>
            <a:r>
              <a:rPr lang="en-US" sz="2800" dirty="0"/>
              <a:t>.</a:t>
            </a:r>
            <a:endParaRPr lang="es-ES_tradnl" sz="28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709333" y="1837905"/>
            <a:ext cx="6718831" cy="42919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204568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¿</a:t>
            </a:r>
            <a:r>
              <a:rPr lang="en-US" b="1" dirty="0" err="1"/>
              <a:t>Qué</a:t>
            </a:r>
            <a:r>
              <a:rPr lang="en-US" b="1" dirty="0"/>
              <a:t> </a:t>
            </a:r>
            <a:r>
              <a:rPr lang="en-US" b="1" dirty="0" err="1"/>
              <a:t>es</a:t>
            </a:r>
            <a:r>
              <a:rPr lang="en-US" b="1" dirty="0"/>
              <a:t> Kerning?</a:t>
            </a:r>
          </a:p>
          <a:p>
            <a:r>
              <a:rPr lang="en-US" dirty="0"/>
              <a:t>El </a:t>
            </a:r>
            <a:r>
              <a:rPr lang="en-US" b="1" dirty="0"/>
              <a:t>Kerning</a:t>
            </a:r>
            <a:r>
              <a:rPr lang="en-US" dirty="0"/>
              <a:t> </a:t>
            </a:r>
            <a:r>
              <a:rPr lang="en-US" dirty="0" err="1"/>
              <a:t>es</a:t>
            </a:r>
            <a:r>
              <a:rPr lang="en-US" dirty="0"/>
              <a:t> </a:t>
            </a:r>
            <a:r>
              <a:rPr lang="en-US" dirty="0" err="1"/>
              <a:t>tanto</a:t>
            </a:r>
            <a:r>
              <a:rPr lang="en-US" dirty="0"/>
              <a:t> un </a:t>
            </a:r>
            <a:r>
              <a:rPr lang="en-US" dirty="0" err="1"/>
              <a:t>término</a:t>
            </a:r>
            <a:r>
              <a:rPr lang="en-US" dirty="0"/>
              <a:t> de </a:t>
            </a:r>
            <a:r>
              <a:rPr lang="en-US" dirty="0" err="1"/>
              <a:t>tipografía</a:t>
            </a:r>
            <a:r>
              <a:rPr lang="en-US" dirty="0"/>
              <a:t> </a:t>
            </a:r>
            <a:r>
              <a:rPr lang="en-US" dirty="0" err="1"/>
              <a:t>como</a:t>
            </a:r>
            <a:r>
              <a:rPr lang="en-US" dirty="0"/>
              <a:t> un </a:t>
            </a:r>
            <a:r>
              <a:rPr lang="en-US" dirty="0" err="1"/>
              <a:t>proceso</a:t>
            </a:r>
            <a:r>
              <a:rPr lang="en-US" dirty="0"/>
              <a:t>. No solo se </a:t>
            </a:r>
            <a:r>
              <a:rPr lang="en-US" dirty="0" err="1"/>
              <a:t>refiere</a:t>
            </a:r>
            <a:r>
              <a:rPr lang="en-US" dirty="0"/>
              <a:t> al </a:t>
            </a:r>
            <a:r>
              <a:rPr lang="en-US" dirty="0" err="1"/>
              <a:t>espacio</a:t>
            </a:r>
            <a:r>
              <a:rPr lang="en-US" dirty="0"/>
              <a:t> entre dos </a:t>
            </a:r>
            <a:r>
              <a:rPr lang="en-US" dirty="0" err="1"/>
              <a:t>letras</a:t>
            </a:r>
            <a:r>
              <a:rPr lang="en-US" dirty="0"/>
              <a:t>, </a:t>
            </a:r>
            <a:r>
              <a:rPr lang="en-US" dirty="0" err="1"/>
              <a:t>sino</a:t>
            </a:r>
            <a:r>
              <a:rPr lang="en-US" dirty="0"/>
              <a:t> </a:t>
            </a:r>
            <a:r>
              <a:rPr lang="en-US" dirty="0" err="1"/>
              <a:t>también</a:t>
            </a:r>
            <a:r>
              <a:rPr lang="en-US" dirty="0"/>
              <a:t> se define </a:t>
            </a:r>
            <a:r>
              <a:rPr lang="en-US" dirty="0" err="1"/>
              <a:t>como</a:t>
            </a:r>
            <a:r>
              <a:rPr lang="en-US" dirty="0"/>
              <a:t> el </a:t>
            </a:r>
            <a:r>
              <a:rPr lang="en-US" dirty="0" err="1"/>
              <a:t>proceso</a:t>
            </a:r>
            <a:r>
              <a:rPr lang="en-US" dirty="0"/>
              <a:t> de </a:t>
            </a:r>
            <a:r>
              <a:rPr lang="en-US" dirty="0" err="1"/>
              <a:t>ajustar</a:t>
            </a:r>
            <a:r>
              <a:rPr lang="en-US" dirty="0"/>
              <a:t> </a:t>
            </a:r>
            <a:r>
              <a:rPr lang="en-US" dirty="0" err="1"/>
              <a:t>éstos</a:t>
            </a:r>
            <a:r>
              <a:rPr lang="en-US" dirty="0"/>
              <a:t> </a:t>
            </a:r>
            <a:r>
              <a:rPr lang="en-US" dirty="0" err="1"/>
              <a:t>espacios</a:t>
            </a:r>
            <a:r>
              <a:rPr lang="en-US" dirty="0"/>
              <a:t> </a:t>
            </a:r>
            <a:r>
              <a:rPr lang="en-US" dirty="0" err="1"/>
              <a:t>manualmente</a:t>
            </a:r>
            <a:r>
              <a:rPr lang="en-US" dirty="0"/>
              <a:t>. El Kerning se </a:t>
            </a:r>
            <a:r>
              <a:rPr lang="en-US" dirty="0" err="1"/>
              <a:t>usa</a:t>
            </a:r>
            <a:r>
              <a:rPr lang="en-US" dirty="0"/>
              <a:t> </a:t>
            </a:r>
            <a:r>
              <a:rPr lang="en-US" dirty="0" err="1"/>
              <a:t>mejor</a:t>
            </a:r>
            <a:r>
              <a:rPr lang="en-US" dirty="0"/>
              <a:t> </a:t>
            </a:r>
            <a:r>
              <a:rPr lang="en-US" dirty="0" err="1"/>
              <a:t>cuando</a:t>
            </a:r>
            <a:r>
              <a:rPr lang="en-US" dirty="0"/>
              <a:t> se </a:t>
            </a:r>
            <a:r>
              <a:rPr lang="en-US" dirty="0" err="1"/>
              <a:t>ajustan</a:t>
            </a:r>
            <a:r>
              <a:rPr lang="en-US" dirty="0"/>
              <a:t> </a:t>
            </a:r>
            <a:r>
              <a:rPr lang="en-US" dirty="0" err="1"/>
              <a:t>composiciones</a:t>
            </a:r>
            <a:r>
              <a:rPr lang="en-US" dirty="0"/>
              <a:t> </a:t>
            </a:r>
            <a:r>
              <a:rPr lang="en-US" dirty="0" err="1"/>
              <a:t>tipográficas</a:t>
            </a:r>
            <a:r>
              <a:rPr lang="en-US" dirty="0"/>
              <a:t>, logos y </a:t>
            </a:r>
            <a:r>
              <a:rPr lang="en-US" dirty="0" err="1"/>
              <a:t>encabezados</a:t>
            </a:r>
            <a:r>
              <a:rPr lang="en-US" dirty="0"/>
              <a:t>.</a:t>
            </a:r>
          </a:p>
          <a:p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22914578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_tradnl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8500" y="1600200"/>
            <a:ext cx="10795000" cy="365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393648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¿</a:t>
            </a:r>
            <a:r>
              <a:rPr lang="en-US" b="1" dirty="0" err="1"/>
              <a:t>Qué</a:t>
            </a:r>
            <a:r>
              <a:rPr lang="en-US" b="1" dirty="0"/>
              <a:t> </a:t>
            </a:r>
            <a:r>
              <a:rPr lang="en-US" b="1" dirty="0" err="1"/>
              <a:t>es</a:t>
            </a:r>
            <a:r>
              <a:rPr lang="en-US" b="1" dirty="0"/>
              <a:t> Tracking?</a:t>
            </a:r>
          </a:p>
          <a:p>
            <a:r>
              <a:rPr lang="en-US" dirty="0" err="1"/>
              <a:t>También</a:t>
            </a:r>
            <a:r>
              <a:rPr lang="en-US" dirty="0"/>
              <a:t> </a:t>
            </a:r>
            <a:r>
              <a:rPr lang="en-US" dirty="0" err="1"/>
              <a:t>conocido</a:t>
            </a:r>
            <a:r>
              <a:rPr lang="en-US" dirty="0"/>
              <a:t> </a:t>
            </a:r>
            <a:r>
              <a:rPr lang="en-US" dirty="0" err="1"/>
              <a:t>como</a:t>
            </a:r>
            <a:r>
              <a:rPr lang="en-US" dirty="0"/>
              <a:t> "</a:t>
            </a:r>
            <a:r>
              <a:rPr lang="en-US" i="1" dirty="0" err="1"/>
              <a:t>espaciado</a:t>
            </a:r>
            <a:r>
              <a:rPr lang="en-US" i="1" dirty="0"/>
              <a:t> de </a:t>
            </a:r>
            <a:r>
              <a:rPr lang="en-US" i="1" dirty="0" err="1"/>
              <a:t>letras</a:t>
            </a:r>
            <a:r>
              <a:rPr lang="en-US" dirty="0"/>
              <a:t>", el </a:t>
            </a:r>
            <a:r>
              <a:rPr lang="en-US" b="1" dirty="0"/>
              <a:t>Tracking</a:t>
            </a:r>
            <a:r>
              <a:rPr lang="en-US" dirty="0"/>
              <a:t> se </a:t>
            </a:r>
            <a:r>
              <a:rPr lang="en-US" dirty="0" err="1"/>
              <a:t>refiere</a:t>
            </a:r>
            <a:r>
              <a:rPr lang="en-US" dirty="0"/>
              <a:t> al </a:t>
            </a:r>
            <a:r>
              <a:rPr lang="en-US" dirty="0" err="1"/>
              <a:t>espacio</a:t>
            </a:r>
            <a:r>
              <a:rPr lang="en-US" dirty="0"/>
              <a:t> general entre </a:t>
            </a:r>
            <a:r>
              <a:rPr lang="en-US" dirty="0" err="1"/>
              <a:t>letras</a:t>
            </a:r>
            <a:r>
              <a:rPr lang="en-US" dirty="0"/>
              <a:t> (y no solo dos </a:t>
            </a:r>
            <a:r>
              <a:rPr lang="en-US" dirty="0" err="1"/>
              <a:t>caracteres</a:t>
            </a:r>
            <a:r>
              <a:rPr lang="en-US" dirty="0"/>
              <a:t>), </a:t>
            </a:r>
            <a:r>
              <a:rPr lang="en-US" dirty="0" err="1"/>
              <a:t>permiténdote</a:t>
            </a:r>
            <a:r>
              <a:rPr lang="en-US" dirty="0"/>
              <a:t> </a:t>
            </a:r>
            <a:r>
              <a:rPr lang="en-US" dirty="0" err="1"/>
              <a:t>ajustar</a:t>
            </a:r>
            <a:r>
              <a:rPr lang="en-US" dirty="0"/>
              <a:t> los </a:t>
            </a:r>
            <a:r>
              <a:rPr lang="en-US" dirty="0" err="1"/>
              <a:t>espacios</a:t>
            </a:r>
            <a:r>
              <a:rPr lang="en-US" dirty="0"/>
              <a:t> en </a:t>
            </a:r>
            <a:r>
              <a:rPr lang="en-US" dirty="0" err="1"/>
              <a:t>culaquier</a:t>
            </a:r>
            <a:r>
              <a:rPr lang="en-US" dirty="0"/>
              <a:t> </a:t>
            </a:r>
            <a:r>
              <a:rPr lang="en-US" dirty="0" err="1"/>
              <a:t>texto</a:t>
            </a:r>
            <a:r>
              <a:rPr lang="en-US" dirty="0"/>
              <a:t> de </a:t>
            </a:r>
            <a:r>
              <a:rPr lang="en-US" dirty="0" err="1"/>
              <a:t>manera</a:t>
            </a:r>
            <a:r>
              <a:rPr lang="en-US" dirty="0"/>
              <a:t> </a:t>
            </a:r>
            <a:r>
              <a:rPr lang="en-US" dirty="0" err="1"/>
              <a:t>uniforme</a:t>
            </a:r>
            <a:r>
              <a:rPr lang="en-US" dirty="0"/>
              <a:t>.</a:t>
            </a:r>
          </a:p>
          <a:p>
            <a:r>
              <a:rPr lang="en-US" dirty="0"/>
              <a:t/>
            </a:r>
            <a:br>
              <a:rPr lang="en-US" dirty="0"/>
            </a:br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43164055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_tradnl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2219828"/>
            <a:ext cx="10515600" cy="35629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47347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¿</a:t>
            </a:r>
            <a:r>
              <a:rPr lang="en-US" b="1" dirty="0" err="1"/>
              <a:t>Qué</a:t>
            </a:r>
            <a:r>
              <a:rPr lang="en-US" b="1" dirty="0"/>
              <a:t> </a:t>
            </a:r>
            <a:r>
              <a:rPr lang="en-US" b="1" dirty="0" err="1"/>
              <a:t>es</a:t>
            </a:r>
            <a:r>
              <a:rPr lang="en-US" b="1" dirty="0"/>
              <a:t> </a:t>
            </a:r>
            <a:r>
              <a:rPr lang="en-US" b="1" dirty="0" err="1"/>
              <a:t>Interlineado</a:t>
            </a:r>
            <a:r>
              <a:rPr lang="en-US" b="1" dirty="0"/>
              <a:t>?</a:t>
            </a:r>
            <a:br>
              <a:rPr lang="en-US" b="1" dirty="0"/>
            </a:br>
            <a:endParaRPr lang="en-US" b="1" dirty="0"/>
          </a:p>
          <a:p>
            <a:r>
              <a:rPr lang="en-US" dirty="0"/>
              <a:t>Al </a:t>
            </a:r>
            <a:r>
              <a:rPr lang="en-US" dirty="0" err="1"/>
              <a:t>último</a:t>
            </a:r>
            <a:r>
              <a:rPr lang="en-US" dirty="0"/>
              <a:t> </a:t>
            </a:r>
            <a:r>
              <a:rPr lang="en-US" dirty="0" err="1"/>
              <a:t>pero</a:t>
            </a:r>
            <a:r>
              <a:rPr lang="en-US" dirty="0"/>
              <a:t> no </a:t>
            </a:r>
            <a:r>
              <a:rPr lang="en-US" dirty="0" err="1"/>
              <a:t>menos</a:t>
            </a:r>
            <a:r>
              <a:rPr lang="en-US" dirty="0"/>
              <a:t> </a:t>
            </a:r>
            <a:r>
              <a:rPr lang="en-US" dirty="0" err="1"/>
              <a:t>importante</a:t>
            </a:r>
            <a:r>
              <a:rPr lang="en-US" dirty="0"/>
              <a:t>, para </a:t>
            </a:r>
            <a:r>
              <a:rPr lang="en-US" dirty="0" err="1"/>
              <a:t>añadir</a:t>
            </a:r>
            <a:r>
              <a:rPr lang="en-US" dirty="0"/>
              <a:t> </a:t>
            </a:r>
            <a:r>
              <a:rPr lang="en-US" dirty="0" err="1"/>
              <a:t>más</a:t>
            </a:r>
            <a:r>
              <a:rPr lang="en-US" dirty="0"/>
              <a:t> </a:t>
            </a:r>
            <a:r>
              <a:rPr lang="en-US" dirty="0" err="1"/>
              <a:t>espacio</a:t>
            </a:r>
            <a:r>
              <a:rPr lang="en-US" dirty="0"/>
              <a:t> entre </a:t>
            </a:r>
            <a:r>
              <a:rPr lang="en-US" dirty="0" err="1"/>
              <a:t>las</a:t>
            </a:r>
            <a:r>
              <a:rPr lang="en-US" dirty="0"/>
              <a:t> </a:t>
            </a:r>
            <a:r>
              <a:rPr lang="en-US" dirty="0" err="1"/>
              <a:t>líneas</a:t>
            </a:r>
            <a:r>
              <a:rPr lang="en-US" dirty="0"/>
              <a:t> de un </a:t>
            </a:r>
            <a:r>
              <a:rPr lang="en-US" dirty="0" err="1"/>
              <a:t>párrafo</a:t>
            </a:r>
            <a:r>
              <a:rPr lang="en-US" dirty="0"/>
              <a:t> </a:t>
            </a:r>
            <a:r>
              <a:rPr lang="en-US" dirty="0" err="1"/>
              <a:t>necesitarás</a:t>
            </a:r>
            <a:r>
              <a:rPr lang="en-US" dirty="0"/>
              <a:t> </a:t>
            </a:r>
            <a:r>
              <a:rPr lang="en-US" dirty="0" err="1"/>
              <a:t>ajustar</a:t>
            </a:r>
            <a:r>
              <a:rPr lang="en-US" dirty="0"/>
              <a:t> el </a:t>
            </a:r>
            <a:r>
              <a:rPr lang="en-US" b="1" dirty="0"/>
              <a:t>Leading (</a:t>
            </a:r>
            <a:r>
              <a:rPr lang="en-US" b="1" dirty="0" err="1"/>
              <a:t>Interlineado</a:t>
            </a:r>
            <a:r>
              <a:rPr lang="en-US" b="1" dirty="0"/>
              <a:t>)</a:t>
            </a:r>
            <a:r>
              <a:rPr lang="en-US" dirty="0"/>
              <a:t>. </a:t>
            </a:r>
            <a:r>
              <a:rPr lang="en-US" dirty="0" err="1"/>
              <a:t>Incrementa</a:t>
            </a:r>
            <a:r>
              <a:rPr lang="en-US" dirty="0"/>
              <a:t> el </a:t>
            </a:r>
            <a:r>
              <a:rPr lang="en-US" dirty="0" err="1"/>
              <a:t>número</a:t>
            </a:r>
            <a:r>
              <a:rPr lang="en-US" dirty="0"/>
              <a:t> para un </a:t>
            </a:r>
            <a:r>
              <a:rPr lang="en-US" dirty="0" err="1"/>
              <a:t>rápido</a:t>
            </a:r>
            <a:r>
              <a:rPr lang="en-US" dirty="0"/>
              <a:t> </a:t>
            </a:r>
            <a:r>
              <a:rPr lang="en-US" dirty="0" err="1"/>
              <a:t>efecto</a:t>
            </a:r>
            <a:r>
              <a:rPr lang="en-US" dirty="0"/>
              <a:t> de </a:t>
            </a:r>
            <a:r>
              <a:rPr lang="en-US" dirty="0" err="1"/>
              <a:t>doble</a:t>
            </a:r>
            <a:r>
              <a:rPr lang="en-US" dirty="0"/>
              <a:t> </a:t>
            </a:r>
            <a:r>
              <a:rPr lang="en-US" dirty="0" err="1"/>
              <a:t>espacio</a:t>
            </a:r>
            <a:r>
              <a:rPr lang="en-US" dirty="0"/>
              <a:t> o para </a:t>
            </a:r>
            <a:r>
              <a:rPr lang="en-US" dirty="0" err="1"/>
              <a:t>mejor</a:t>
            </a:r>
            <a:r>
              <a:rPr lang="en-US" dirty="0"/>
              <a:t> </a:t>
            </a:r>
            <a:r>
              <a:rPr lang="en-US" dirty="0" err="1"/>
              <a:t>legibilidad</a:t>
            </a:r>
            <a:r>
              <a:rPr lang="en-US" dirty="0"/>
              <a:t>. </a:t>
            </a:r>
          </a:p>
          <a:p>
            <a:r>
              <a:rPr lang="en-US" dirty="0"/>
              <a:t/>
            </a:r>
            <a:br>
              <a:rPr lang="en-US" dirty="0"/>
            </a:br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103099473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_tradnl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838200" y="2133229"/>
            <a:ext cx="10515600" cy="37361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007642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72066" y="609599"/>
            <a:ext cx="10608734" cy="5621867"/>
          </a:xfrm>
        </p:spPr>
        <p:txBody>
          <a:bodyPr>
            <a:normAutofit/>
          </a:bodyPr>
          <a:lstStyle/>
          <a:p>
            <a:r>
              <a:rPr lang="en-US" dirty="0" err="1"/>
              <a:t>Empezaremos</a:t>
            </a:r>
            <a:r>
              <a:rPr lang="en-US" dirty="0"/>
              <a:t> de lo general a lo particular: TRACKING </a:t>
            </a:r>
            <a:r>
              <a:rPr lang="en-US" dirty="0" err="1"/>
              <a:t>es</a:t>
            </a:r>
            <a:r>
              <a:rPr lang="en-US" dirty="0"/>
              <a:t> </a:t>
            </a:r>
            <a:r>
              <a:rPr lang="en-US" dirty="0" err="1"/>
              <a:t>una</a:t>
            </a:r>
            <a:r>
              <a:rPr lang="en-US" dirty="0"/>
              <a:t> </a:t>
            </a:r>
            <a:r>
              <a:rPr lang="en-US" b="1" dirty="0" err="1"/>
              <a:t>alteración</a:t>
            </a:r>
            <a:r>
              <a:rPr lang="en-US" b="1" dirty="0"/>
              <a:t> temporal del </a:t>
            </a:r>
            <a:r>
              <a:rPr lang="en-US" b="1" dirty="0" err="1"/>
              <a:t>espacio</a:t>
            </a:r>
            <a:r>
              <a:rPr lang="en-US" b="1" dirty="0"/>
              <a:t> natural entre dos o </a:t>
            </a:r>
            <a:r>
              <a:rPr lang="en-US" b="1" dirty="0" err="1"/>
              <a:t>más</a:t>
            </a:r>
            <a:r>
              <a:rPr lang="en-US" b="1" dirty="0"/>
              <a:t> </a:t>
            </a:r>
            <a:r>
              <a:rPr lang="en-US" b="1" dirty="0" err="1"/>
              <a:t>caracteres</a:t>
            </a:r>
            <a:r>
              <a:rPr lang="en-US" dirty="0"/>
              <a:t> </a:t>
            </a:r>
            <a:r>
              <a:rPr lang="en-US" dirty="0" err="1"/>
              <a:t>consecutivos</a:t>
            </a:r>
            <a:r>
              <a:rPr lang="en-US" dirty="0"/>
              <a:t> </a:t>
            </a:r>
            <a:r>
              <a:rPr lang="en-US" dirty="0" err="1"/>
              <a:t>seleccionados</a:t>
            </a:r>
            <a:r>
              <a:rPr lang="en-US" dirty="0"/>
              <a:t> </a:t>
            </a:r>
            <a:r>
              <a:rPr lang="en-US" dirty="0" err="1"/>
              <a:t>por</a:t>
            </a:r>
            <a:r>
              <a:rPr lang="en-US" dirty="0"/>
              <a:t> el </a:t>
            </a:r>
            <a:r>
              <a:rPr lang="en-US" dirty="0" err="1"/>
              <a:t>usuario</a:t>
            </a:r>
            <a:r>
              <a:rPr lang="en-US" dirty="0"/>
              <a:t> de </a:t>
            </a:r>
            <a:r>
              <a:rPr lang="en-US" dirty="0" err="1"/>
              <a:t>una</a:t>
            </a:r>
            <a:r>
              <a:rPr lang="en-US" dirty="0"/>
              <a:t> </a:t>
            </a:r>
            <a:r>
              <a:rPr lang="en-US" dirty="0" err="1"/>
              <a:t>tipografía</a:t>
            </a:r>
            <a:r>
              <a:rPr lang="en-US" dirty="0"/>
              <a:t> en un </a:t>
            </a:r>
            <a:r>
              <a:rPr lang="en-US" dirty="0" err="1"/>
              <a:t>programa</a:t>
            </a:r>
            <a:r>
              <a:rPr lang="en-US" dirty="0"/>
              <a:t> de </a:t>
            </a:r>
            <a:r>
              <a:rPr lang="en-US" dirty="0" err="1"/>
              <a:t>autoedición</a:t>
            </a:r>
            <a:r>
              <a:rPr lang="en-US" b="1" dirty="0"/>
              <a:t>.</a:t>
            </a:r>
            <a:r>
              <a:rPr lang="en-US" dirty="0"/>
              <a:t> </a:t>
            </a:r>
            <a:r>
              <a:rPr lang="en-US" dirty="0" err="1"/>
              <a:t>Por</a:t>
            </a:r>
            <a:r>
              <a:rPr lang="en-US" dirty="0"/>
              <a:t> </a:t>
            </a:r>
            <a:r>
              <a:rPr lang="en-US" dirty="0" err="1"/>
              <a:t>espacio</a:t>
            </a:r>
            <a:r>
              <a:rPr lang="en-US" dirty="0"/>
              <a:t> natural entre </a:t>
            </a:r>
            <a:r>
              <a:rPr lang="en-US" dirty="0" err="1"/>
              <a:t>caracteres</a:t>
            </a:r>
            <a:r>
              <a:rPr lang="en-US" dirty="0"/>
              <a:t> </a:t>
            </a:r>
            <a:r>
              <a:rPr lang="en-US" dirty="0" err="1"/>
              <a:t>nos</a:t>
            </a:r>
            <a:r>
              <a:rPr lang="en-US" dirty="0"/>
              <a:t> </a:t>
            </a:r>
            <a:r>
              <a:rPr lang="en-US" dirty="0" err="1"/>
              <a:t>referimos</a:t>
            </a:r>
            <a:r>
              <a:rPr lang="en-US" dirty="0"/>
              <a:t> al </a:t>
            </a:r>
            <a:r>
              <a:rPr lang="en-US" dirty="0" err="1"/>
              <a:t>establecido</a:t>
            </a:r>
            <a:r>
              <a:rPr lang="en-US" dirty="0"/>
              <a:t> </a:t>
            </a:r>
            <a:r>
              <a:rPr lang="en-US" dirty="0" err="1"/>
              <a:t>por</a:t>
            </a:r>
            <a:r>
              <a:rPr lang="en-US" dirty="0"/>
              <a:t> el </a:t>
            </a:r>
            <a:r>
              <a:rPr lang="en-US" dirty="0" err="1"/>
              <a:t>diseñador</a:t>
            </a:r>
            <a:r>
              <a:rPr lang="en-US" dirty="0"/>
              <a:t> de la </a:t>
            </a:r>
            <a:r>
              <a:rPr lang="en-US" dirty="0" err="1"/>
              <a:t>tipografía</a:t>
            </a:r>
            <a:r>
              <a:rPr lang="en-US" dirty="0"/>
              <a:t>, </a:t>
            </a:r>
            <a:r>
              <a:rPr lang="en-US" dirty="0" err="1"/>
              <a:t>eso</a:t>
            </a:r>
            <a:r>
              <a:rPr lang="en-US" dirty="0"/>
              <a:t> </a:t>
            </a:r>
            <a:r>
              <a:rPr lang="en-US" dirty="0" err="1"/>
              <a:t>que</a:t>
            </a:r>
            <a:r>
              <a:rPr lang="en-US" dirty="0"/>
              <a:t> los </a:t>
            </a:r>
            <a:r>
              <a:rPr lang="en-US" dirty="0" err="1"/>
              <a:t>angloparlantes</a:t>
            </a:r>
            <a:r>
              <a:rPr lang="en-US" dirty="0"/>
              <a:t> </a:t>
            </a:r>
            <a:r>
              <a:rPr lang="en-US" dirty="0" err="1"/>
              <a:t>llaman</a:t>
            </a:r>
            <a:r>
              <a:rPr lang="en-US" dirty="0"/>
              <a:t> </a:t>
            </a:r>
            <a:r>
              <a:rPr lang="en-US" i="1" dirty="0"/>
              <a:t>Set</a:t>
            </a:r>
            <a:r>
              <a:rPr lang="en-US" dirty="0"/>
              <a:t> y </a:t>
            </a:r>
            <a:r>
              <a:rPr lang="en-US" dirty="0" err="1"/>
              <a:t>nosotros</a:t>
            </a:r>
            <a:r>
              <a:rPr lang="en-US" dirty="0"/>
              <a:t> </a:t>
            </a:r>
            <a:r>
              <a:rPr lang="en-US" i="1" dirty="0" err="1"/>
              <a:t>Prosa</a:t>
            </a:r>
            <a:r>
              <a:rPr lang="en-US" dirty="0"/>
              <a:t>. </a:t>
            </a:r>
            <a:r>
              <a:rPr lang="en-US" dirty="0" err="1"/>
              <a:t>Decimos</a:t>
            </a:r>
            <a:r>
              <a:rPr lang="en-US" dirty="0"/>
              <a:t> </a:t>
            </a:r>
            <a:r>
              <a:rPr lang="en-US" dirty="0" err="1"/>
              <a:t>que</a:t>
            </a:r>
            <a:r>
              <a:rPr lang="en-US" dirty="0"/>
              <a:t> </a:t>
            </a:r>
            <a:r>
              <a:rPr lang="en-US" dirty="0" err="1"/>
              <a:t>es</a:t>
            </a:r>
            <a:r>
              <a:rPr lang="en-US" dirty="0"/>
              <a:t> </a:t>
            </a:r>
            <a:r>
              <a:rPr lang="en-US" dirty="0" err="1"/>
              <a:t>una</a:t>
            </a:r>
            <a:r>
              <a:rPr lang="en-US" dirty="0"/>
              <a:t> </a:t>
            </a:r>
            <a:r>
              <a:rPr lang="en-US" dirty="0" err="1"/>
              <a:t>alteración</a:t>
            </a:r>
            <a:r>
              <a:rPr lang="en-US" dirty="0"/>
              <a:t> temporal </a:t>
            </a:r>
            <a:r>
              <a:rPr lang="en-US" dirty="0" err="1"/>
              <a:t>porque</a:t>
            </a:r>
            <a:r>
              <a:rPr lang="en-US" dirty="0"/>
              <a:t> </a:t>
            </a:r>
            <a:r>
              <a:rPr lang="en-US" dirty="0" err="1"/>
              <a:t>solamente</a:t>
            </a:r>
            <a:r>
              <a:rPr lang="en-US" dirty="0"/>
              <a:t> </a:t>
            </a:r>
            <a:r>
              <a:rPr lang="en-US" dirty="0" err="1"/>
              <a:t>sucede</a:t>
            </a:r>
            <a:r>
              <a:rPr lang="en-US" dirty="0"/>
              <a:t> en un </a:t>
            </a:r>
            <a:r>
              <a:rPr lang="en-US" dirty="0" err="1"/>
              <a:t>determinado</a:t>
            </a:r>
            <a:r>
              <a:rPr lang="en-US" dirty="0"/>
              <a:t> </a:t>
            </a:r>
            <a:r>
              <a:rPr lang="en-US" dirty="0" err="1"/>
              <a:t>grupo</a:t>
            </a:r>
            <a:r>
              <a:rPr lang="en-US" dirty="0"/>
              <a:t> de </a:t>
            </a:r>
            <a:r>
              <a:rPr lang="en-US" dirty="0" err="1"/>
              <a:t>caracteres</a:t>
            </a:r>
            <a:r>
              <a:rPr lang="en-US" dirty="0"/>
              <a:t> </a:t>
            </a:r>
            <a:r>
              <a:rPr lang="en-US" dirty="0" err="1"/>
              <a:t>dentro</a:t>
            </a:r>
            <a:r>
              <a:rPr lang="en-US" dirty="0"/>
              <a:t> de un </a:t>
            </a:r>
            <a:r>
              <a:rPr lang="en-US" dirty="0" err="1"/>
              <a:t>determinado</a:t>
            </a:r>
            <a:r>
              <a:rPr lang="en-US" dirty="0"/>
              <a:t> </a:t>
            </a:r>
            <a:r>
              <a:rPr lang="en-US" dirty="0" err="1"/>
              <a:t>archivo</a:t>
            </a:r>
            <a:r>
              <a:rPr lang="en-US" dirty="0"/>
              <a:t> </a:t>
            </a:r>
            <a:r>
              <a:rPr lang="en-US" dirty="0" err="1"/>
              <a:t>informático</a:t>
            </a:r>
            <a:r>
              <a:rPr lang="en-US" dirty="0"/>
              <a:t>; se </a:t>
            </a:r>
            <a:r>
              <a:rPr lang="en-US" dirty="0" err="1"/>
              <a:t>trata</a:t>
            </a:r>
            <a:r>
              <a:rPr lang="en-US" dirty="0"/>
              <a:t>, </a:t>
            </a:r>
            <a:r>
              <a:rPr lang="en-US" dirty="0" err="1"/>
              <a:t>por</a:t>
            </a:r>
            <a:r>
              <a:rPr lang="en-US" dirty="0"/>
              <a:t> </a:t>
            </a:r>
            <a:r>
              <a:rPr lang="en-US" dirty="0" err="1"/>
              <a:t>tanto</a:t>
            </a:r>
            <a:r>
              <a:rPr lang="en-US" dirty="0"/>
              <a:t>, de un </a:t>
            </a:r>
            <a:r>
              <a:rPr lang="en-US" dirty="0" err="1"/>
              <a:t>parámetro</a:t>
            </a:r>
            <a:r>
              <a:rPr lang="en-US" dirty="0"/>
              <a:t> </a:t>
            </a:r>
            <a:r>
              <a:rPr lang="en-US" dirty="0" err="1"/>
              <a:t>circunstancial</a:t>
            </a:r>
            <a:r>
              <a:rPr lang="en-US" dirty="0"/>
              <a:t> y </a:t>
            </a:r>
            <a:r>
              <a:rPr lang="en-US" dirty="0" err="1"/>
              <a:t>modificable</a:t>
            </a:r>
            <a:r>
              <a:rPr lang="en-US" dirty="0"/>
              <a:t> </a:t>
            </a:r>
            <a:r>
              <a:rPr lang="en-US" dirty="0" err="1"/>
              <a:t>por</a:t>
            </a:r>
            <a:r>
              <a:rPr lang="en-US" dirty="0"/>
              <a:t> el </a:t>
            </a:r>
            <a:r>
              <a:rPr lang="en-US" dirty="0" err="1"/>
              <a:t>usuario</a:t>
            </a:r>
            <a:r>
              <a:rPr lang="en-US" dirty="0"/>
              <a:t>. </a:t>
            </a:r>
            <a:r>
              <a:rPr lang="en-US" dirty="0" err="1"/>
              <a:t>Es</a:t>
            </a:r>
            <a:r>
              <a:rPr lang="en-US" dirty="0"/>
              <a:t> </a:t>
            </a:r>
            <a:r>
              <a:rPr lang="en-US" dirty="0" err="1"/>
              <a:t>posible</a:t>
            </a:r>
            <a:r>
              <a:rPr lang="en-US" dirty="0"/>
              <a:t> </a:t>
            </a:r>
            <a:r>
              <a:rPr lang="en-US" dirty="0" err="1"/>
              <a:t>tanto</a:t>
            </a:r>
            <a:r>
              <a:rPr lang="en-US" dirty="0"/>
              <a:t> </a:t>
            </a:r>
            <a:r>
              <a:rPr lang="en-US" dirty="0" err="1"/>
              <a:t>aumentar</a:t>
            </a:r>
            <a:r>
              <a:rPr lang="en-US" dirty="0"/>
              <a:t> </a:t>
            </a:r>
            <a:r>
              <a:rPr lang="en-US" dirty="0" err="1"/>
              <a:t>como</a:t>
            </a:r>
            <a:r>
              <a:rPr lang="en-US" dirty="0"/>
              <a:t> </a:t>
            </a:r>
            <a:r>
              <a:rPr lang="en-US" dirty="0" err="1"/>
              <a:t>disminuir</a:t>
            </a:r>
            <a:r>
              <a:rPr lang="en-US" dirty="0"/>
              <a:t> </a:t>
            </a:r>
            <a:r>
              <a:rPr lang="en-US" dirty="0" err="1"/>
              <a:t>dicho</a:t>
            </a:r>
            <a:r>
              <a:rPr lang="en-US" dirty="0"/>
              <a:t> </a:t>
            </a:r>
            <a:r>
              <a:rPr lang="en-US" dirty="0" err="1"/>
              <a:t>espacio</a:t>
            </a:r>
            <a:r>
              <a:rPr lang="en-US" dirty="0"/>
              <a:t> entre </a:t>
            </a:r>
            <a:r>
              <a:rPr lang="en-US" dirty="0" err="1"/>
              <a:t>letras</a:t>
            </a:r>
            <a:r>
              <a:rPr lang="en-US" dirty="0"/>
              <a:t> (</a:t>
            </a:r>
            <a:r>
              <a:rPr lang="en-US" i="1" dirty="0"/>
              <a:t>tracking</a:t>
            </a:r>
            <a:r>
              <a:rPr lang="en-US" dirty="0"/>
              <a:t>), </a:t>
            </a:r>
            <a:r>
              <a:rPr lang="en-US" dirty="0" err="1"/>
              <a:t>que</a:t>
            </a:r>
            <a:r>
              <a:rPr lang="en-US" dirty="0"/>
              <a:t> en </a:t>
            </a:r>
            <a:r>
              <a:rPr lang="en-US" dirty="0" err="1"/>
              <a:t>español</a:t>
            </a:r>
            <a:r>
              <a:rPr lang="en-US" dirty="0"/>
              <a:t> </a:t>
            </a:r>
            <a:r>
              <a:rPr lang="en-US" dirty="0" err="1"/>
              <a:t>recibe</a:t>
            </a:r>
            <a:r>
              <a:rPr lang="en-US" dirty="0"/>
              <a:t> el </a:t>
            </a:r>
            <a:r>
              <a:rPr lang="en-US" dirty="0" err="1"/>
              <a:t>nombre</a:t>
            </a:r>
            <a:r>
              <a:rPr lang="en-US" dirty="0"/>
              <a:t> de </a:t>
            </a:r>
            <a:r>
              <a:rPr lang="en-US" b="1" dirty="0" err="1"/>
              <a:t>interletreado</a:t>
            </a:r>
            <a:r>
              <a:rPr lang="en-US" dirty="0"/>
              <a:t> (</a:t>
            </a:r>
            <a:r>
              <a:rPr lang="en-US" dirty="0" err="1"/>
              <a:t>Martínez</a:t>
            </a:r>
            <a:r>
              <a:rPr lang="en-US" dirty="0"/>
              <a:t> de Sousa), </a:t>
            </a:r>
            <a:r>
              <a:rPr lang="en-US" b="1" dirty="0" err="1"/>
              <a:t>interletraje</a:t>
            </a:r>
            <a:r>
              <a:rPr lang="en-US" b="1" dirty="0"/>
              <a:t>, </a:t>
            </a:r>
            <a:r>
              <a:rPr lang="en-US" dirty="0" err="1"/>
              <a:t>interletra</a:t>
            </a:r>
            <a:r>
              <a:rPr lang="en-US" dirty="0"/>
              <a:t> o </a:t>
            </a:r>
            <a:r>
              <a:rPr lang="en-US" dirty="0" err="1"/>
              <a:t>interletrado</a:t>
            </a:r>
            <a:r>
              <a:rPr lang="en-US" dirty="0"/>
              <a:t> (</a:t>
            </a:r>
            <a:r>
              <a:rPr lang="en-US" dirty="0" err="1"/>
              <a:t>prefiero</a:t>
            </a:r>
            <a:r>
              <a:rPr lang="en-US" dirty="0"/>
              <a:t> </a:t>
            </a:r>
            <a:r>
              <a:rPr lang="en-US" dirty="0" err="1"/>
              <a:t>las</a:t>
            </a:r>
            <a:r>
              <a:rPr lang="en-US" dirty="0"/>
              <a:t> dos </a:t>
            </a:r>
            <a:r>
              <a:rPr lang="en-US" dirty="0" err="1"/>
              <a:t>primeras</a:t>
            </a:r>
            <a:r>
              <a:rPr lang="en-US" dirty="0"/>
              <a:t>).</a:t>
            </a:r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209354441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¿</a:t>
            </a:r>
            <a:r>
              <a:rPr lang="en-US" b="1" dirty="0" err="1"/>
              <a:t>Qué</a:t>
            </a:r>
            <a:r>
              <a:rPr lang="en-US" b="1" dirty="0"/>
              <a:t>  </a:t>
            </a:r>
            <a:r>
              <a:rPr lang="en-US" b="1" dirty="0" err="1"/>
              <a:t>podemos</a:t>
            </a:r>
            <a:r>
              <a:rPr lang="en-US" b="1" dirty="0"/>
              <a:t> </a:t>
            </a:r>
            <a:r>
              <a:rPr lang="en-US" b="1" dirty="0" err="1"/>
              <a:t>transmitir</a:t>
            </a:r>
            <a:r>
              <a:rPr lang="en-US" b="1" dirty="0"/>
              <a:t> </a:t>
            </a:r>
            <a:r>
              <a:rPr lang="en-US" b="1" dirty="0" err="1"/>
              <a:t>usando</a:t>
            </a:r>
            <a:r>
              <a:rPr lang="en-US" b="1" dirty="0"/>
              <a:t> </a:t>
            </a:r>
            <a:r>
              <a:rPr lang="en-US" b="1" dirty="0" err="1"/>
              <a:t>una</a:t>
            </a:r>
            <a:r>
              <a:rPr lang="en-US" b="1" dirty="0"/>
              <a:t> u </a:t>
            </a:r>
            <a:r>
              <a:rPr lang="en-US" b="1" dirty="0" err="1"/>
              <a:t>otra</a:t>
            </a:r>
            <a:r>
              <a:rPr lang="en-US" b="1" dirty="0"/>
              <a:t> </a:t>
            </a:r>
            <a:r>
              <a:rPr lang="en-US" b="1" dirty="0" err="1"/>
              <a:t>tipografía</a:t>
            </a:r>
            <a:r>
              <a:rPr lang="en-US" b="1" dirty="0"/>
              <a:t>?</a:t>
            </a:r>
            <a:endParaRPr lang="en-US" dirty="0"/>
          </a:p>
          <a:p>
            <a:r>
              <a:rPr lang="en-US" dirty="0"/>
              <a:t>Al </a:t>
            </a:r>
            <a:r>
              <a:rPr lang="en-US" dirty="0" err="1"/>
              <a:t>igual</a:t>
            </a:r>
            <a:r>
              <a:rPr lang="en-US" dirty="0"/>
              <a:t> </a:t>
            </a:r>
            <a:r>
              <a:rPr lang="en-US" dirty="0" err="1"/>
              <a:t>que</a:t>
            </a:r>
            <a:r>
              <a:rPr lang="en-US" dirty="0"/>
              <a:t> </a:t>
            </a:r>
            <a:r>
              <a:rPr lang="en-US" dirty="0" err="1"/>
              <a:t>ocurre</a:t>
            </a:r>
            <a:r>
              <a:rPr lang="en-US" dirty="0"/>
              <a:t> con los </a:t>
            </a:r>
            <a:r>
              <a:rPr lang="en-US" dirty="0" err="1"/>
              <a:t>colores</a:t>
            </a:r>
            <a:r>
              <a:rPr lang="en-US" dirty="0"/>
              <a:t> o con </a:t>
            </a:r>
            <a:r>
              <a:rPr lang="en-US" dirty="0" err="1"/>
              <a:t>las</a:t>
            </a:r>
            <a:r>
              <a:rPr lang="en-US" dirty="0"/>
              <a:t> </a:t>
            </a:r>
            <a:r>
              <a:rPr lang="en-US" dirty="0" err="1"/>
              <a:t>fotografías</a:t>
            </a:r>
            <a:r>
              <a:rPr lang="en-US" dirty="0"/>
              <a:t>, </a:t>
            </a:r>
            <a:r>
              <a:rPr lang="en-US" dirty="0" err="1"/>
              <a:t>las</a:t>
            </a:r>
            <a:r>
              <a:rPr lang="en-US" dirty="0"/>
              <a:t> </a:t>
            </a:r>
            <a:r>
              <a:rPr lang="en-US" dirty="0" err="1"/>
              <a:t>tipografías</a:t>
            </a:r>
            <a:r>
              <a:rPr lang="en-US" dirty="0"/>
              <a:t> </a:t>
            </a:r>
            <a:r>
              <a:rPr lang="en-US" dirty="0" err="1"/>
              <a:t>también</a:t>
            </a:r>
            <a:r>
              <a:rPr lang="en-US" dirty="0"/>
              <a:t> </a:t>
            </a:r>
            <a:r>
              <a:rPr lang="en-US" dirty="0" err="1"/>
              <a:t>transmiten</a:t>
            </a:r>
            <a:r>
              <a:rPr lang="en-US" dirty="0"/>
              <a:t> </a:t>
            </a:r>
            <a:r>
              <a:rPr lang="en-US" dirty="0" err="1"/>
              <a:t>emociones</a:t>
            </a:r>
            <a:r>
              <a:rPr lang="en-US" dirty="0"/>
              <a:t> y </a:t>
            </a:r>
            <a:r>
              <a:rPr lang="en-US" dirty="0" err="1"/>
              <a:t>sensaciones</a:t>
            </a:r>
            <a:r>
              <a:rPr lang="en-US" dirty="0"/>
              <a:t> </a:t>
            </a:r>
            <a:r>
              <a:rPr lang="en-US" dirty="0" err="1"/>
              <a:t>ejerciendo</a:t>
            </a:r>
            <a:r>
              <a:rPr lang="en-US" dirty="0"/>
              <a:t>, </a:t>
            </a:r>
            <a:r>
              <a:rPr lang="en-US" dirty="0" err="1"/>
              <a:t>por</a:t>
            </a:r>
            <a:r>
              <a:rPr lang="en-US" dirty="0"/>
              <a:t> </a:t>
            </a:r>
            <a:r>
              <a:rPr lang="en-US" dirty="0" err="1"/>
              <a:t>tanto</a:t>
            </a:r>
            <a:r>
              <a:rPr lang="en-US" dirty="0"/>
              <a:t>, </a:t>
            </a:r>
            <a:r>
              <a:rPr lang="en-US" dirty="0" err="1"/>
              <a:t>una</a:t>
            </a:r>
            <a:r>
              <a:rPr lang="en-US" dirty="0"/>
              <a:t> </a:t>
            </a:r>
            <a:r>
              <a:rPr lang="en-US" dirty="0" err="1"/>
              <a:t>influencia</a:t>
            </a:r>
            <a:r>
              <a:rPr lang="en-US" dirty="0"/>
              <a:t> en el </a:t>
            </a:r>
            <a:r>
              <a:rPr lang="en-US" dirty="0" err="1"/>
              <a:t>mensaje</a:t>
            </a:r>
            <a:r>
              <a:rPr lang="en-US" dirty="0"/>
              <a:t> </a:t>
            </a:r>
            <a:r>
              <a:rPr lang="en-US" dirty="0" err="1"/>
              <a:t>qué</a:t>
            </a:r>
            <a:r>
              <a:rPr lang="en-US" dirty="0"/>
              <a:t> </a:t>
            </a:r>
            <a:r>
              <a:rPr lang="en-US" dirty="0" err="1"/>
              <a:t>queremos</a:t>
            </a:r>
            <a:r>
              <a:rPr lang="en-US" dirty="0"/>
              <a:t> </a:t>
            </a:r>
            <a:r>
              <a:rPr lang="en-US" dirty="0" err="1"/>
              <a:t>transmitir</a:t>
            </a:r>
            <a:r>
              <a:rPr lang="en-US" dirty="0"/>
              <a:t> y </a:t>
            </a:r>
            <a:r>
              <a:rPr lang="en-US" dirty="0" err="1"/>
              <a:t>así</a:t>
            </a:r>
            <a:r>
              <a:rPr lang="en-US" dirty="0"/>
              <a:t>, </a:t>
            </a:r>
            <a:r>
              <a:rPr lang="en-US" dirty="0" err="1"/>
              <a:t>por</a:t>
            </a:r>
            <a:r>
              <a:rPr lang="en-US" dirty="0"/>
              <a:t> </a:t>
            </a:r>
            <a:r>
              <a:rPr lang="en-US" dirty="0" err="1"/>
              <a:t>ejemplo</a:t>
            </a:r>
            <a:r>
              <a:rPr lang="en-US" dirty="0"/>
              <a:t>, </a:t>
            </a:r>
            <a:r>
              <a:rPr lang="en-US" dirty="0" err="1"/>
              <a:t>si</a:t>
            </a:r>
            <a:r>
              <a:rPr lang="en-US" dirty="0"/>
              <a:t> </a:t>
            </a:r>
            <a:r>
              <a:rPr lang="en-US" dirty="0" err="1"/>
              <a:t>queremos</a:t>
            </a:r>
            <a:r>
              <a:rPr lang="en-US" dirty="0"/>
              <a:t> </a:t>
            </a:r>
            <a:r>
              <a:rPr lang="en-US" dirty="0" err="1"/>
              <a:t>enviar</a:t>
            </a:r>
            <a:r>
              <a:rPr lang="en-US" dirty="0"/>
              <a:t> un </a:t>
            </a:r>
            <a:r>
              <a:rPr lang="en-US" dirty="0" err="1"/>
              <a:t>mensaje</a:t>
            </a:r>
            <a:r>
              <a:rPr lang="en-US" dirty="0"/>
              <a:t> </a:t>
            </a:r>
            <a:r>
              <a:rPr lang="en-US" dirty="0" err="1"/>
              <a:t>tradicional</a:t>
            </a:r>
            <a:r>
              <a:rPr lang="en-US" dirty="0"/>
              <a:t> la </a:t>
            </a:r>
            <a:r>
              <a:rPr lang="en-US" dirty="0" err="1"/>
              <a:t>tipografía</a:t>
            </a:r>
            <a:r>
              <a:rPr lang="en-US" dirty="0"/>
              <a:t> </a:t>
            </a:r>
            <a:r>
              <a:rPr lang="en-US" dirty="0" err="1"/>
              <a:t>utilizada</a:t>
            </a:r>
            <a:r>
              <a:rPr lang="en-US" dirty="0"/>
              <a:t> </a:t>
            </a:r>
            <a:r>
              <a:rPr lang="en-US" dirty="0" err="1"/>
              <a:t>será</a:t>
            </a:r>
            <a:r>
              <a:rPr lang="en-US" dirty="0"/>
              <a:t> </a:t>
            </a:r>
            <a:r>
              <a:rPr lang="en-US" dirty="0" err="1"/>
              <a:t>diferente</a:t>
            </a:r>
            <a:r>
              <a:rPr lang="en-US" dirty="0"/>
              <a:t> a </a:t>
            </a:r>
            <a:r>
              <a:rPr lang="en-US" dirty="0" err="1"/>
              <a:t>sí</a:t>
            </a:r>
            <a:r>
              <a:rPr lang="en-US" dirty="0"/>
              <a:t> </a:t>
            </a:r>
            <a:r>
              <a:rPr lang="en-US" dirty="0" err="1"/>
              <a:t>nuestro</a:t>
            </a:r>
            <a:r>
              <a:rPr lang="en-US" dirty="0"/>
              <a:t> </a:t>
            </a:r>
            <a:r>
              <a:rPr lang="en-US" dirty="0" err="1"/>
              <a:t>mensaje</a:t>
            </a:r>
            <a:r>
              <a:rPr lang="en-US" dirty="0"/>
              <a:t> </a:t>
            </a:r>
            <a:r>
              <a:rPr lang="en-US" dirty="0" err="1"/>
              <a:t>es</a:t>
            </a:r>
            <a:r>
              <a:rPr lang="en-US" dirty="0"/>
              <a:t> </a:t>
            </a:r>
            <a:r>
              <a:rPr lang="en-US" dirty="0" err="1"/>
              <a:t>más</a:t>
            </a:r>
            <a:r>
              <a:rPr lang="en-US" dirty="0"/>
              <a:t> </a:t>
            </a:r>
            <a:r>
              <a:rPr lang="en-US" dirty="0" err="1"/>
              <a:t>innovador</a:t>
            </a:r>
            <a:r>
              <a:rPr lang="en-US" dirty="0"/>
              <a:t>.</a:t>
            </a:r>
          </a:p>
          <a:p>
            <a:r>
              <a:rPr lang="en-US" dirty="0" err="1"/>
              <a:t>Atendiendo</a:t>
            </a:r>
            <a:r>
              <a:rPr lang="en-US" dirty="0"/>
              <a:t> a la </a:t>
            </a:r>
            <a:r>
              <a:rPr lang="en-US" dirty="0" err="1"/>
              <a:t>relación</a:t>
            </a:r>
            <a:r>
              <a:rPr lang="en-US" dirty="0"/>
              <a:t> </a:t>
            </a:r>
            <a:r>
              <a:rPr lang="en-US" dirty="0" err="1"/>
              <a:t>que</a:t>
            </a:r>
            <a:r>
              <a:rPr lang="en-US" dirty="0"/>
              <a:t> se </a:t>
            </a:r>
            <a:r>
              <a:rPr lang="en-US" dirty="0" err="1"/>
              <a:t>hace</a:t>
            </a:r>
            <a:r>
              <a:rPr lang="en-US" dirty="0"/>
              <a:t> entre </a:t>
            </a:r>
            <a:r>
              <a:rPr lang="en-US" dirty="0" err="1"/>
              <a:t>mensaje</a:t>
            </a:r>
            <a:r>
              <a:rPr lang="en-US" dirty="0"/>
              <a:t> </a:t>
            </a:r>
            <a:r>
              <a:rPr lang="en-US" dirty="0" err="1"/>
              <a:t>transmitido</a:t>
            </a:r>
            <a:r>
              <a:rPr lang="en-US" dirty="0"/>
              <a:t> y </a:t>
            </a:r>
            <a:r>
              <a:rPr lang="en-US" dirty="0" err="1"/>
              <a:t>tipografía</a:t>
            </a:r>
            <a:r>
              <a:rPr lang="en-US" dirty="0"/>
              <a:t> </a:t>
            </a:r>
            <a:r>
              <a:rPr lang="en-US" dirty="0" err="1"/>
              <a:t>utilizada</a:t>
            </a:r>
            <a:r>
              <a:rPr lang="en-US" dirty="0"/>
              <a:t>, </a:t>
            </a:r>
            <a:r>
              <a:rPr lang="en-US" dirty="0" err="1"/>
              <a:t>las</a:t>
            </a:r>
            <a:r>
              <a:rPr lang="en-US" dirty="0"/>
              <a:t> </a:t>
            </a:r>
            <a:r>
              <a:rPr lang="en-US" dirty="0" err="1"/>
              <a:t>fuentes</a:t>
            </a:r>
            <a:r>
              <a:rPr lang="en-US" dirty="0"/>
              <a:t> </a:t>
            </a:r>
            <a:r>
              <a:rPr lang="en-US" dirty="0" err="1"/>
              <a:t>tipográficas</a:t>
            </a:r>
            <a:r>
              <a:rPr lang="en-US" dirty="0"/>
              <a:t> se  </a:t>
            </a:r>
            <a:r>
              <a:rPr lang="en-US" dirty="0" err="1"/>
              <a:t>agrupan</a:t>
            </a:r>
            <a:r>
              <a:rPr lang="en-US" dirty="0"/>
              <a:t> en: </a:t>
            </a:r>
            <a:r>
              <a:rPr lang="en-US" i="1" dirty="0"/>
              <a:t>Serif, Sans Serif, Script y </a:t>
            </a:r>
            <a:r>
              <a:rPr lang="en-US" i="1" dirty="0" err="1"/>
              <a:t>Decorativas</a:t>
            </a:r>
            <a:r>
              <a:rPr lang="en-US" i="1" dirty="0"/>
              <a:t>.</a:t>
            </a:r>
            <a:endParaRPr lang="en-US" dirty="0"/>
          </a:p>
          <a:p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106982658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09600"/>
            <a:ext cx="10202333" cy="5736696"/>
          </a:xfrm>
        </p:spPr>
        <p:txBody>
          <a:bodyPr>
            <a:normAutofit lnSpcReduction="10000"/>
          </a:bodyPr>
          <a:lstStyle/>
          <a:p>
            <a:r>
              <a:rPr lang="en-US" dirty="0"/>
              <a:t>KERNING </a:t>
            </a:r>
            <a:r>
              <a:rPr lang="en-US" dirty="0" err="1"/>
              <a:t>es</a:t>
            </a:r>
            <a:r>
              <a:rPr lang="en-US" dirty="0"/>
              <a:t> </a:t>
            </a:r>
            <a:r>
              <a:rPr lang="en-US" dirty="0" err="1"/>
              <a:t>una</a:t>
            </a:r>
            <a:r>
              <a:rPr lang="en-US" dirty="0"/>
              <a:t> </a:t>
            </a:r>
            <a:r>
              <a:rPr lang="en-US" b="1" dirty="0" err="1"/>
              <a:t>alteración</a:t>
            </a:r>
            <a:r>
              <a:rPr lang="en-US" b="1" dirty="0"/>
              <a:t> del </a:t>
            </a:r>
            <a:r>
              <a:rPr lang="en-US" b="1" i="1" dirty="0"/>
              <a:t>tracking</a:t>
            </a:r>
            <a:r>
              <a:rPr lang="en-US" b="1" dirty="0"/>
              <a:t> de </a:t>
            </a:r>
            <a:r>
              <a:rPr lang="en-US" b="1" dirty="0" err="1"/>
              <a:t>una</a:t>
            </a:r>
            <a:r>
              <a:rPr lang="en-US" b="1" dirty="0"/>
              <a:t> </a:t>
            </a:r>
            <a:r>
              <a:rPr lang="en-US" b="1" dirty="0" err="1"/>
              <a:t>pareja</a:t>
            </a:r>
            <a:r>
              <a:rPr lang="en-US" b="1" dirty="0"/>
              <a:t> de </a:t>
            </a:r>
            <a:r>
              <a:rPr lang="en-US" b="1" dirty="0" err="1"/>
              <a:t>caracteres</a:t>
            </a:r>
            <a:r>
              <a:rPr lang="en-US" b="1" dirty="0"/>
              <a:t> </a:t>
            </a:r>
            <a:r>
              <a:rPr lang="en-US" b="1" dirty="0" err="1"/>
              <a:t>consecutivos</a:t>
            </a:r>
            <a:r>
              <a:rPr lang="en-US" dirty="0"/>
              <a:t> </a:t>
            </a:r>
            <a:r>
              <a:rPr lang="en-US" dirty="0" err="1"/>
              <a:t>que</a:t>
            </a:r>
            <a:r>
              <a:rPr lang="en-US" dirty="0"/>
              <a:t> </a:t>
            </a:r>
            <a:r>
              <a:rPr lang="en-US" dirty="0" err="1"/>
              <a:t>presentan</a:t>
            </a:r>
            <a:r>
              <a:rPr lang="en-US" dirty="0"/>
              <a:t> un </a:t>
            </a:r>
            <a:r>
              <a:rPr lang="en-US" dirty="0" err="1"/>
              <a:t>problema</a:t>
            </a:r>
            <a:r>
              <a:rPr lang="en-US" dirty="0"/>
              <a:t> </a:t>
            </a:r>
            <a:r>
              <a:rPr lang="en-US" dirty="0" err="1"/>
              <a:t>antiestético</a:t>
            </a:r>
            <a:r>
              <a:rPr lang="en-US" dirty="0"/>
              <a:t> de </a:t>
            </a:r>
            <a:r>
              <a:rPr lang="en-US" dirty="0" err="1"/>
              <a:t>espaciado</a:t>
            </a:r>
            <a:r>
              <a:rPr lang="en-US" b="1" dirty="0"/>
              <a:t>.</a:t>
            </a:r>
            <a:r>
              <a:rPr lang="en-US" dirty="0"/>
              <a:t> En </a:t>
            </a:r>
            <a:r>
              <a:rPr lang="en-US" dirty="0" err="1"/>
              <a:t>las</a:t>
            </a:r>
            <a:r>
              <a:rPr lang="en-US" dirty="0"/>
              <a:t> </a:t>
            </a:r>
            <a:r>
              <a:rPr lang="en-US" dirty="0" err="1"/>
              <a:t>primeras</a:t>
            </a:r>
            <a:r>
              <a:rPr lang="en-US" dirty="0"/>
              <a:t> </a:t>
            </a:r>
            <a:r>
              <a:rPr lang="en-US" dirty="0" err="1"/>
              <a:t>décadas</a:t>
            </a:r>
            <a:r>
              <a:rPr lang="en-US" dirty="0"/>
              <a:t> de </a:t>
            </a:r>
            <a:r>
              <a:rPr lang="en-US" dirty="0" err="1"/>
              <a:t>existencia</a:t>
            </a:r>
            <a:r>
              <a:rPr lang="en-US" dirty="0"/>
              <a:t> de la </a:t>
            </a:r>
            <a:r>
              <a:rPr lang="en-US" dirty="0" err="1"/>
              <a:t>tipografía</a:t>
            </a:r>
            <a:r>
              <a:rPr lang="en-US" dirty="0"/>
              <a:t> digital el </a:t>
            </a:r>
            <a:r>
              <a:rPr lang="en-US" i="1" dirty="0"/>
              <a:t>kerning</a:t>
            </a:r>
            <a:r>
              <a:rPr lang="en-US" dirty="0"/>
              <a:t> era </a:t>
            </a:r>
            <a:r>
              <a:rPr lang="en-US" dirty="0" err="1"/>
              <a:t>una</a:t>
            </a:r>
            <a:r>
              <a:rPr lang="en-US" dirty="0"/>
              <a:t> </a:t>
            </a:r>
            <a:r>
              <a:rPr lang="en-US" dirty="0" err="1"/>
              <a:t>opción</a:t>
            </a:r>
            <a:r>
              <a:rPr lang="en-US" dirty="0"/>
              <a:t> </a:t>
            </a:r>
            <a:r>
              <a:rPr lang="en-US" dirty="0" err="1"/>
              <a:t>disponible</a:t>
            </a:r>
            <a:r>
              <a:rPr lang="en-US" dirty="0"/>
              <a:t> </a:t>
            </a:r>
            <a:r>
              <a:rPr lang="en-US" dirty="0" err="1"/>
              <a:t>sólo</a:t>
            </a:r>
            <a:r>
              <a:rPr lang="en-US" dirty="0"/>
              <a:t> para los </a:t>
            </a:r>
            <a:r>
              <a:rPr lang="en-US" dirty="0" err="1"/>
              <a:t>diseñadores</a:t>
            </a:r>
            <a:r>
              <a:rPr lang="en-US" dirty="0"/>
              <a:t> de </a:t>
            </a:r>
            <a:r>
              <a:rPr lang="en-US" dirty="0" err="1"/>
              <a:t>tipos</a:t>
            </a:r>
            <a:r>
              <a:rPr lang="en-US" dirty="0"/>
              <a:t>, con lo </a:t>
            </a:r>
            <a:r>
              <a:rPr lang="en-US" dirty="0" err="1"/>
              <a:t>que</a:t>
            </a:r>
            <a:r>
              <a:rPr lang="en-US" dirty="0"/>
              <a:t> se </a:t>
            </a:r>
            <a:r>
              <a:rPr lang="en-US" dirty="0" err="1"/>
              <a:t>convertía</a:t>
            </a:r>
            <a:r>
              <a:rPr lang="en-US" dirty="0"/>
              <a:t> en un </a:t>
            </a:r>
            <a:r>
              <a:rPr lang="en-US" dirty="0" err="1"/>
              <a:t>parámetro</a:t>
            </a:r>
            <a:r>
              <a:rPr lang="en-US" dirty="0"/>
              <a:t> </a:t>
            </a:r>
            <a:r>
              <a:rPr lang="en-US" dirty="0" err="1"/>
              <a:t>permanente</a:t>
            </a:r>
            <a:r>
              <a:rPr lang="en-US" dirty="0"/>
              <a:t> (</a:t>
            </a:r>
            <a:r>
              <a:rPr lang="en-US" dirty="0" err="1"/>
              <a:t>es</a:t>
            </a:r>
            <a:r>
              <a:rPr lang="en-US" dirty="0"/>
              <a:t> </a:t>
            </a:r>
            <a:r>
              <a:rPr lang="en-US" dirty="0" err="1"/>
              <a:t>decir</a:t>
            </a:r>
            <a:r>
              <a:rPr lang="en-US" dirty="0"/>
              <a:t>, </a:t>
            </a:r>
            <a:r>
              <a:rPr lang="en-US" dirty="0" err="1"/>
              <a:t>cada</a:t>
            </a:r>
            <a:r>
              <a:rPr lang="en-US" dirty="0"/>
              <a:t> </a:t>
            </a:r>
            <a:r>
              <a:rPr lang="en-US" dirty="0" err="1"/>
              <a:t>vez</a:t>
            </a:r>
            <a:r>
              <a:rPr lang="en-US" dirty="0"/>
              <a:t> </a:t>
            </a:r>
            <a:r>
              <a:rPr lang="en-US" dirty="0" err="1"/>
              <a:t>que</a:t>
            </a:r>
            <a:r>
              <a:rPr lang="en-US" dirty="0"/>
              <a:t> el </a:t>
            </a:r>
            <a:r>
              <a:rPr lang="en-US" dirty="0" err="1"/>
              <a:t>usuario</a:t>
            </a:r>
            <a:r>
              <a:rPr lang="en-US" dirty="0"/>
              <a:t> </a:t>
            </a:r>
            <a:r>
              <a:rPr lang="en-US" dirty="0" err="1"/>
              <a:t>compone</a:t>
            </a:r>
            <a:r>
              <a:rPr lang="en-US" dirty="0"/>
              <a:t> </a:t>
            </a:r>
            <a:r>
              <a:rPr lang="en-US" dirty="0" err="1"/>
              <a:t>dicha</a:t>
            </a:r>
            <a:r>
              <a:rPr lang="en-US" dirty="0"/>
              <a:t> </a:t>
            </a:r>
            <a:r>
              <a:rPr lang="en-US" dirty="0" err="1"/>
              <a:t>pareja</a:t>
            </a:r>
            <a:r>
              <a:rPr lang="en-US" dirty="0"/>
              <a:t> de </a:t>
            </a:r>
            <a:r>
              <a:rPr lang="en-US" dirty="0" err="1"/>
              <a:t>caracteres</a:t>
            </a:r>
            <a:r>
              <a:rPr lang="en-US" dirty="0"/>
              <a:t>, el </a:t>
            </a:r>
            <a:r>
              <a:rPr lang="en-US" i="1" dirty="0"/>
              <a:t>tracking</a:t>
            </a:r>
            <a:r>
              <a:rPr lang="en-US" dirty="0"/>
              <a:t> se </a:t>
            </a:r>
            <a:r>
              <a:rPr lang="en-US" dirty="0" err="1"/>
              <a:t>altera</a:t>
            </a:r>
            <a:r>
              <a:rPr lang="en-US" dirty="0"/>
              <a:t> </a:t>
            </a:r>
            <a:r>
              <a:rPr lang="en-US" dirty="0" err="1"/>
              <a:t>automáticamente</a:t>
            </a:r>
            <a:r>
              <a:rPr lang="en-US" dirty="0"/>
              <a:t> </a:t>
            </a:r>
            <a:r>
              <a:rPr lang="en-US" dirty="0" err="1"/>
              <a:t>cada</a:t>
            </a:r>
            <a:r>
              <a:rPr lang="en-US" dirty="0"/>
              <a:t> </a:t>
            </a:r>
            <a:r>
              <a:rPr lang="en-US" dirty="0" err="1"/>
              <a:t>vez</a:t>
            </a:r>
            <a:r>
              <a:rPr lang="en-US" dirty="0"/>
              <a:t> </a:t>
            </a:r>
            <a:r>
              <a:rPr lang="en-US" dirty="0" err="1"/>
              <a:t>que</a:t>
            </a:r>
            <a:r>
              <a:rPr lang="en-US" dirty="0"/>
              <a:t> </a:t>
            </a:r>
            <a:r>
              <a:rPr lang="en-US" dirty="0" err="1"/>
              <a:t>aparecen</a:t>
            </a:r>
            <a:r>
              <a:rPr lang="en-US" dirty="0"/>
              <a:t> juntas </a:t>
            </a:r>
            <a:r>
              <a:rPr lang="en-US" dirty="0" err="1"/>
              <a:t>ciertas</a:t>
            </a:r>
            <a:r>
              <a:rPr lang="en-US" dirty="0"/>
              <a:t> </a:t>
            </a:r>
            <a:r>
              <a:rPr lang="en-US" dirty="0" err="1"/>
              <a:t>parejas</a:t>
            </a:r>
            <a:r>
              <a:rPr lang="en-US" dirty="0"/>
              <a:t> de </a:t>
            </a:r>
            <a:r>
              <a:rPr lang="en-US" dirty="0" err="1"/>
              <a:t>letras</a:t>
            </a:r>
            <a:r>
              <a:rPr lang="en-US" dirty="0"/>
              <a:t>). </a:t>
            </a:r>
            <a:r>
              <a:rPr lang="en-US" dirty="0" err="1"/>
              <a:t>Ahora</a:t>
            </a:r>
            <a:r>
              <a:rPr lang="en-US" dirty="0"/>
              <a:t> </a:t>
            </a:r>
            <a:r>
              <a:rPr lang="en-US" dirty="0" err="1"/>
              <a:t>puede</a:t>
            </a:r>
            <a:r>
              <a:rPr lang="en-US" dirty="0"/>
              <a:t> </a:t>
            </a:r>
            <a:r>
              <a:rPr lang="en-US" dirty="0" err="1"/>
              <a:t>ser</a:t>
            </a:r>
            <a:r>
              <a:rPr lang="en-US" dirty="0"/>
              <a:t> </a:t>
            </a:r>
            <a:r>
              <a:rPr lang="en-US" dirty="0" err="1"/>
              <a:t>también</a:t>
            </a:r>
            <a:r>
              <a:rPr lang="en-US" dirty="0"/>
              <a:t> temporal: QuarkXPress, un </a:t>
            </a:r>
            <a:r>
              <a:rPr lang="en-US" dirty="0" err="1"/>
              <a:t>programa</a:t>
            </a:r>
            <a:r>
              <a:rPr lang="en-US" dirty="0"/>
              <a:t> de </a:t>
            </a:r>
            <a:r>
              <a:rPr lang="en-US" dirty="0" err="1"/>
              <a:t>edición</a:t>
            </a:r>
            <a:r>
              <a:rPr lang="en-US" dirty="0"/>
              <a:t> </a:t>
            </a:r>
            <a:r>
              <a:rPr lang="en-US" dirty="0" err="1"/>
              <a:t>que</a:t>
            </a:r>
            <a:r>
              <a:rPr lang="en-US" dirty="0"/>
              <a:t> </a:t>
            </a:r>
            <a:r>
              <a:rPr lang="en-US" dirty="0" err="1"/>
              <a:t>reinó</a:t>
            </a:r>
            <a:r>
              <a:rPr lang="en-US" dirty="0"/>
              <a:t> en los </a:t>
            </a:r>
            <a:r>
              <a:rPr lang="en-US" dirty="0" err="1"/>
              <a:t>noventa</a:t>
            </a:r>
            <a:r>
              <a:rPr lang="en-US" dirty="0"/>
              <a:t> hasta </a:t>
            </a:r>
            <a:r>
              <a:rPr lang="en-US" dirty="0" err="1"/>
              <a:t>que</a:t>
            </a:r>
            <a:r>
              <a:rPr lang="en-US" dirty="0"/>
              <a:t> </a:t>
            </a:r>
            <a:r>
              <a:rPr lang="en-US" dirty="0" err="1"/>
              <a:t>apareció</a:t>
            </a:r>
            <a:r>
              <a:rPr lang="en-US" dirty="0"/>
              <a:t> InDesign, </a:t>
            </a:r>
            <a:r>
              <a:rPr lang="en-US" dirty="0" err="1"/>
              <a:t>puso</a:t>
            </a:r>
            <a:r>
              <a:rPr lang="en-US" dirty="0"/>
              <a:t> el </a:t>
            </a:r>
            <a:r>
              <a:rPr lang="en-US" i="1" dirty="0"/>
              <a:t>kerning</a:t>
            </a:r>
            <a:r>
              <a:rPr lang="en-US" dirty="0"/>
              <a:t> a </a:t>
            </a:r>
            <a:r>
              <a:rPr lang="en-US" dirty="0" err="1"/>
              <a:t>disposición</a:t>
            </a:r>
            <a:r>
              <a:rPr lang="en-US" dirty="0"/>
              <a:t> del </a:t>
            </a:r>
            <a:r>
              <a:rPr lang="en-US" dirty="0" err="1"/>
              <a:t>usuario</a:t>
            </a:r>
            <a:r>
              <a:rPr lang="en-US" dirty="0"/>
              <a:t>, </a:t>
            </a:r>
            <a:r>
              <a:rPr lang="en-US" dirty="0" err="1"/>
              <a:t>que</a:t>
            </a:r>
            <a:r>
              <a:rPr lang="en-US" dirty="0"/>
              <a:t> </a:t>
            </a:r>
            <a:r>
              <a:rPr lang="en-US" dirty="0" err="1"/>
              <a:t>podía</a:t>
            </a:r>
            <a:r>
              <a:rPr lang="en-US" dirty="0"/>
              <a:t> </a:t>
            </a:r>
            <a:r>
              <a:rPr lang="en-US" dirty="0" err="1"/>
              <a:t>crear</a:t>
            </a:r>
            <a:r>
              <a:rPr lang="en-US" dirty="0"/>
              <a:t> </a:t>
            </a:r>
            <a:r>
              <a:rPr lang="en-US" dirty="0" err="1"/>
              <a:t>unas</a:t>
            </a:r>
            <a:r>
              <a:rPr lang="en-US" dirty="0"/>
              <a:t> </a:t>
            </a:r>
            <a:r>
              <a:rPr lang="en-US" dirty="0" err="1"/>
              <a:t>tablas</a:t>
            </a:r>
            <a:r>
              <a:rPr lang="en-US" dirty="0"/>
              <a:t> con </a:t>
            </a:r>
            <a:r>
              <a:rPr lang="en-US" dirty="0" err="1"/>
              <a:t>parejas</a:t>
            </a:r>
            <a:r>
              <a:rPr lang="en-US" dirty="0"/>
              <a:t> de </a:t>
            </a:r>
            <a:r>
              <a:rPr lang="en-US" dirty="0" err="1"/>
              <a:t>caracteres</a:t>
            </a:r>
            <a:r>
              <a:rPr lang="en-US" dirty="0"/>
              <a:t> y </a:t>
            </a:r>
            <a:r>
              <a:rPr lang="en-US" dirty="0" err="1"/>
              <a:t>sus</a:t>
            </a:r>
            <a:r>
              <a:rPr lang="en-US" dirty="0"/>
              <a:t> </a:t>
            </a:r>
            <a:r>
              <a:rPr lang="en-US" dirty="0" err="1"/>
              <a:t>correspondientes</a:t>
            </a:r>
            <a:r>
              <a:rPr lang="en-US" dirty="0"/>
              <a:t> </a:t>
            </a:r>
            <a:r>
              <a:rPr lang="en-US" b="1" dirty="0" err="1"/>
              <a:t>acoplamientos</a:t>
            </a:r>
            <a:r>
              <a:rPr lang="en-US" b="1" dirty="0"/>
              <a:t> </a:t>
            </a:r>
            <a:r>
              <a:rPr lang="en-US" dirty="0"/>
              <a:t>(</a:t>
            </a:r>
            <a:r>
              <a:rPr lang="en-US" i="1" dirty="0"/>
              <a:t>kerning pairs</a:t>
            </a:r>
            <a:r>
              <a:rPr lang="en-US" dirty="0"/>
              <a:t>). </a:t>
            </a:r>
            <a:r>
              <a:rPr lang="en-US" dirty="0" err="1"/>
              <a:t>Más</a:t>
            </a:r>
            <a:r>
              <a:rPr lang="en-US" dirty="0"/>
              <a:t> </a:t>
            </a:r>
            <a:r>
              <a:rPr lang="en-US" dirty="0" err="1"/>
              <a:t>tarde</a:t>
            </a:r>
            <a:r>
              <a:rPr lang="en-US" dirty="0"/>
              <a:t>, InDesign </a:t>
            </a:r>
            <a:r>
              <a:rPr lang="en-US" dirty="0" err="1"/>
              <a:t>quiso</a:t>
            </a:r>
            <a:r>
              <a:rPr lang="en-US" dirty="0"/>
              <a:t> </a:t>
            </a:r>
            <a:r>
              <a:rPr lang="en-US" dirty="0" err="1"/>
              <a:t>ir</a:t>
            </a:r>
            <a:r>
              <a:rPr lang="en-US" dirty="0"/>
              <a:t> </a:t>
            </a:r>
            <a:r>
              <a:rPr lang="en-US" dirty="0" err="1"/>
              <a:t>más</a:t>
            </a:r>
            <a:r>
              <a:rPr lang="en-US" dirty="0"/>
              <a:t> </a:t>
            </a:r>
            <a:r>
              <a:rPr lang="en-US" dirty="0" err="1"/>
              <a:t>allá</a:t>
            </a:r>
            <a:r>
              <a:rPr lang="en-US" dirty="0"/>
              <a:t> </a:t>
            </a:r>
            <a:r>
              <a:rPr lang="en-US" dirty="0" err="1"/>
              <a:t>permitiendo</a:t>
            </a:r>
            <a:r>
              <a:rPr lang="en-US" dirty="0"/>
              <a:t> 3 </a:t>
            </a:r>
            <a:r>
              <a:rPr lang="en-US" dirty="0" err="1"/>
              <a:t>opciones</a:t>
            </a:r>
            <a:r>
              <a:rPr lang="en-US" dirty="0"/>
              <a:t> al </a:t>
            </a:r>
            <a:r>
              <a:rPr lang="en-US" dirty="0" err="1"/>
              <a:t>usuario</a:t>
            </a:r>
            <a:r>
              <a:rPr lang="en-US" dirty="0"/>
              <a:t>: </a:t>
            </a:r>
            <a:r>
              <a:rPr lang="en-US" dirty="0" err="1"/>
              <a:t>ajustar</a:t>
            </a:r>
            <a:r>
              <a:rPr lang="en-US" dirty="0"/>
              <a:t> </a:t>
            </a:r>
            <a:r>
              <a:rPr lang="en-US" dirty="0" err="1"/>
              <a:t>automáticamente</a:t>
            </a:r>
            <a:r>
              <a:rPr lang="en-US" dirty="0"/>
              <a:t>, </a:t>
            </a:r>
            <a:r>
              <a:rPr lang="en-US" dirty="0" err="1"/>
              <a:t>manualmente</a:t>
            </a:r>
            <a:r>
              <a:rPr lang="en-US" dirty="0"/>
              <a:t> o </a:t>
            </a:r>
            <a:r>
              <a:rPr lang="en-US" dirty="0" err="1"/>
              <a:t>desactivar</a:t>
            </a:r>
            <a:r>
              <a:rPr lang="en-US" dirty="0"/>
              <a:t> el </a:t>
            </a:r>
            <a:r>
              <a:rPr lang="en-US" i="1" dirty="0"/>
              <a:t>kerning</a:t>
            </a:r>
            <a:r>
              <a:rPr lang="en-US" dirty="0"/>
              <a:t> de la </a:t>
            </a:r>
            <a:r>
              <a:rPr lang="en-US" dirty="0" err="1"/>
              <a:t>tipografía</a:t>
            </a:r>
            <a:r>
              <a:rPr lang="en-US" dirty="0"/>
              <a:t>.</a:t>
            </a:r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186757711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_tradnl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000"/>
            <a:ext cx="12192000" cy="609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987017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972079" y="474134"/>
            <a:ext cx="10660592" cy="5330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174296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73375157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Serif o Con </a:t>
            </a:r>
            <a:r>
              <a:rPr lang="en-US" dirty="0" err="1"/>
              <a:t>remate</a:t>
            </a:r>
            <a:r>
              <a:rPr lang="en-US" dirty="0"/>
              <a:t>:</a:t>
            </a:r>
            <a:br>
              <a:rPr lang="en-US" dirty="0"/>
            </a:br>
            <a:endParaRPr lang="es-ES_tradnl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63356" y="1825625"/>
            <a:ext cx="9065287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706930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Se </a:t>
            </a:r>
            <a:r>
              <a:rPr lang="en-US" dirty="0" err="1"/>
              <a:t>trata</a:t>
            </a:r>
            <a:r>
              <a:rPr lang="en-US" dirty="0"/>
              <a:t> de </a:t>
            </a:r>
            <a:r>
              <a:rPr lang="en-US" dirty="0" err="1"/>
              <a:t>las</a:t>
            </a:r>
            <a:r>
              <a:rPr lang="en-US" dirty="0"/>
              <a:t> </a:t>
            </a:r>
            <a:r>
              <a:rPr lang="en-US" dirty="0" err="1"/>
              <a:t>tipografías</a:t>
            </a:r>
            <a:r>
              <a:rPr lang="en-US" dirty="0"/>
              <a:t> con </a:t>
            </a:r>
            <a:r>
              <a:rPr lang="en-US" dirty="0" err="1"/>
              <a:t>remates</a:t>
            </a:r>
            <a:r>
              <a:rPr lang="en-US" dirty="0"/>
              <a:t> o </a:t>
            </a:r>
            <a:r>
              <a:rPr lang="en-US" dirty="0" err="1"/>
              <a:t>terminales</a:t>
            </a:r>
            <a:r>
              <a:rPr lang="en-US" dirty="0"/>
              <a:t>, </a:t>
            </a:r>
            <a:r>
              <a:rPr lang="en-US" dirty="0" err="1"/>
              <a:t>esos</a:t>
            </a:r>
            <a:r>
              <a:rPr lang="en-US" dirty="0"/>
              <a:t> </a:t>
            </a:r>
            <a:r>
              <a:rPr lang="en-US" dirty="0" err="1"/>
              <a:t>pequeños</a:t>
            </a:r>
            <a:r>
              <a:rPr lang="en-US" dirty="0"/>
              <a:t> </a:t>
            </a:r>
            <a:r>
              <a:rPr lang="en-US" dirty="0" err="1"/>
              <a:t>adornos</a:t>
            </a:r>
            <a:r>
              <a:rPr lang="en-US" dirty="0"/>
              <a:t> </a:t>
            </a:r>
            <a:r>
              <a:rPr lang="en-US" dirty="0" err="1"/>
              <a:t>ubicados</a:t>
            </a:r>
            <a:r>
              <a:rPr lang="en-US" dirty="0"/>
              <a:t> en los </a:t>
            </a:r>
            <a:r>
              <a:rPr lang="en-US" dirty="0" err="1"/>
              <a:t>extremos</a:t>
            </a:r>
            <a:r>
              <a:rPr lang="en-US" dirty="0"/>
              <a:t> de </a:t>
            </a:r>
            <a:r>
              <a:rPr lang="en-US" dirty="0" err="1"/>
              <a:t>las</a:t>
            </a:r>
            <a:r>
              <a:rPr lang="en-US" dirty="0"/>
              <a:t> </a:t>
            </a:r>
            <a:r>
              <a:rPr lang="en-US" dirty="0" err="1"/>
              <a:t>líneas</a:t>
            </a:r>
            <a:r>
              <a:rPr lang="en-US" dirty="0"/>
              <a:t>. Las </a:t>
            </a:r>
            <a:r>
              <a:rPr lang="en-US" dirty="0" err="1"/>
              <a:t>tipografías</a:t>
            </a:r>
            <a:r>
              <a:rPr lang="en-US" dirty="0"/>
              <a:t> </a:t>
            </a:r>
            <a:r>
              <a:rPr lang="en-US" i="1" dirty="0"/>
              <a:t>Book Antigua, Courier, Garamond, Times New Roman o Garamond</a:t>
            </a:r>
            <a:r>
              <a:rPr lang="en-US" dirty="0"/>
              <a:t>  son </a:t>
            </a:r>
            <a:r>
              <a:rPr lang="en-US" dirty="0" err="1"/>
              <a:t>ejemplos</a:t>
            </a:r>
            <a:r>
              <a:rPr lang="en-US" dirty="0"/>
              <a:t> de </a:t>
            </a:r>
            <a:r>
              <a:rPr lang="en-US" dirty="0" err="1"/>
              <a:t>estilos</a:t>
            </a:r>
            <a:r>
              <a:rPr lang="en-US" dirty="0"/>
              <a:t> de </a:t>
            </a:r>
            <a:r>
              <a:rPr lang="en-US" dirty="0" err="1"/>
              <a:t>letra</a:t>
            </a:r>
            <a:r>
              <a:rPr lang="en-US" dirty="0"/>
              <a:t> con </a:t>
            </a:r>
            <a:r>
              <a:rPr lang="en-US" dirty="0" err="1"/>
              <a:t>remates</a:t>
            </a:r>
            <a:r>
              <a:rPr lang="en-US" dirty="0"/>
              <a:t>.</a:t>
            </a:r>
          </a:p>
          <a:p>
            <a:r>
              <a:rPr lang="en-US" dirty="0"/>
              <a:t>Este </a:t>
            </a:r>
            <a:r>
              <a:rPr lang="en-US" dirty="0" err="1"/>
              <a:t>tipo</a:t>
            </a:r>
            <a:r>
              <a:rPr lang="en-US" dirty="0"/>
              <a:t> de </a:t>
            </a:r>
            <a:r>
              <a:rPr lang="en-US" dirty="0" err="1"/>
              <a:t>letras</a:t>
            </a:r>
            <a:r>
              <a:rPr lang="en-US" dirty="0"/>
              <a:t> </a:t>
            </a:r>
            <a:r>
              <a:rPr lang="en-US" dirty="0" err="1"/>
              <a:t>suele</a:t>
            </a:r>
            <a:r>
              <a:rPr lang="en-US" dirty="0"/>
              <a:t> </a:t>
            </a:r>
            <a:r>
              <a:rPr lang="en-US" dirty="0" err="1"/>
              <a:t>ser</a:t>
            </a:r>
            <a:r>
              <a:rPr lang="en-US" dirty="0"/>
              <a:t> </a:t>
            </a:r>
            <a:r>
              <a:rPr lang="en-US" dirty="0" err="1"/>
              <a:t>percibida</a:t>
            </a:r>
            <a:r>
              <a:rPr lang="en-US" dirty="0"/>
              <a:t> </a:t>
            </a:r>
            <a:r>
              <a:rPr lang="en-US" dirty="0" err="1"/>
              <a:t>como</a:t>
            </a:r>
            <a:r>
              <a:rPr lang="en-US" dirty="0"/>
              <a:t> </a:t>
            </a:r>
            <a:r>
              <a:rPr lang="en-US" dirty="0" err="1"/>
              <a:t>seria</a:t>
            </a:r>
            <a:r>
              <a:rPr lang="en-US" dirty="0"/>
              <a:t>, </a:t>
            </a:r>
            <a:r>
              <a:rPr lang="en-US" dirty="0" err="1"/>
              <a:t>tradicional</a:t>
            </a:r>
            <a:r>
              <a:rPr lang="en-US" dirty="0"/>
              <a:t>, </a:t>
            </a:r>
            <a:r>
              <a:rPr lang="en-US" dirty="0" err="1"/>
              <a:t>respetable</a:t>
            </a:r>
            <a:r>
              <a:rPr lang="en-US" dirty="0"/>
              <a:t> o </a:t>
            </a:r>
            <a:r>
              <a:rPr lang="en-US" dirty="0" err="1"/>
              <a:t>institucional</a:t>
            </a:r>
            <a:r>
              <a:rPr lang="en-US" dirty="0"/>
              <a:t>.</a:t>
            </a:r>
          </a:p>
          <a:p>
            <a:r>
              <a:rPr lang="en-US" dirty="0" err="1"/>
              <a:t>Suele</a:t>
            </a:r>
            <a:r>
              <a:rPr lang="en-US" dirty="0"/>
              <a:t> </a:t>
            </a:r>
            <a:r>
              <a:rPr lang="en-US" dirty="0" err="1"/>
              <a:t>utilizarse</a:t>
            </a:r>
            <a:r>
              <a:rPr lang="en-US" dirty="0"/>
              <a:t> para  </a:t>
            </a:r>
            <a:r>
              <a:rPr lang="en-US" dirty="0" err="1"/>
              <a:t>textos</a:t>
            </a:r>
            <a:r>
              <a:rPr lang="en-US" dirty="0"/>
              <a:t> largos </a:t>
            </a:r>
            <a:r>
              <a:rPr lang="en-US" dirty="0" err="1"/>
              <a:t>ya</a:t>
            </a:r>
            <a:r>
              <a:rPr lang="en-US" dirty="0"/>
              <a:t> </a:t>
            </a:r>
            <a:r>
              <a:rPr lang="en-US" dirty="0" err="1"/>
              <a:t>que</a:t>
            </a:r>
            <a:r>
              <a:rPr lang="en-US" dirty="0"/>
              <a:t>, la </a:t>
            </a:r>
            <a:r>
              <a:rPr lang="en-US" dirty="0" err="1"/>
              <a:t>línea</a:t>
            </a:r>
            <a:r>
              <a:rPr lang="en-US" dirty="0"/>
              <a:t> </a:t>
            </a:r>
            <a:r>
              <a:rPr lang="en-US" dirty="0" err="1"/>
              <a:t>imaginaria</a:t>
            </a:r>
            <a:r>
              <a:rPr lang="en-US" dirty="0"/>
              <a:t> </a:t>
            </a:r>
            <a:r>
              <a:rPr lang="en-US" dirty="0" err="1"/>
              <a:t>que</a:t>
            </a:r>
            <a:r>
              <a:rPr lang="en-US" dirty="0"/>
              <a:t> </a:t>
            </a:r>
            <a:r>
              <a:rPr lang="en-US" dirty="0" err="1"/>
              <a:t>crean</a:t>
            </a:r>
            <a:r>
              <a:rPr lang="en-US" dirty="0"/>
              <a:t> </a:t>
            </a:r>
            <a:r>
              <a:rPr lang="en-US" dirty="0" err="1"/>
              <a:t>bajo</a:t>
            </a:r>
            <a:r>
              <a:rPr lang="en-US" dirty="0"/>
              <a:t> el </a:t>
            </a:r>
            <a:r>
              <a:rPr lang="en-US" dirty="0" err="1"/>
              <a:t>texto</a:t>
            </a:r>
            <a:r>
              <a:rPr lang="en-US" dirty="0"/>
              <a:t> y </a:t>
            </a:r>
            <a:r>
              <a:rPr lang="en-US" dirty="0" err="1"/>
              <a:t>que</a:t>
            </a:r>
            <a:r>
              <a:rPr lang="en-US" dirty="0"/>
              <a:t> </a:t>
            </a:r>
            <a:r>
              <a:rPr lang="en-US" dirty="0" err="1"/>
              <a:t>ayuda</a:t>
            </a:r>
            <a:r>
              <a:rPr lang="en-US" dirty="0"/>
              <a:t> a </a:t>
            </a:r>
            <a:r>
              <a:rPr lang="en-US" dirty="0" err="1"/>
              <a:t>guiar</a:t>
            </a:r>
            <a:r>
              <a:rPr lang="en-US" dirty="0"/>
              <a:t> al </a:t>
            </a:r>
            <a:r>
              <a:rPr lang="en-US" dirty="0" err="1"/>
              <a:t>ojo</a:t>
            </a:r>
            <a:r>
              <a:rPr lang="en-US" dirty="0"/>
              <a:t> </a:t>
            </a:r>
            <a:r>
              <a:rPr lang="en-US" dirty="0" err="1"/>
              <a:t>hace</a:t>
            </a:r>
            <a:r>
              <a:rPr lang="en-US" dirty="0"/>
              <a:t> </a:t>
            </a:r>
            <a:r>
              <a:rPr lang="en-US" dirty="0" err="1"/>
              <a:t>que</a:t>
            </a:r>
            <a:r>
              <a:rPr lang="en-US" dirty="0"/>
              <a:t> la </a:t>
            </a:r>
            <a:r>
              <a:rPr lang="en-US" dirty="0" err="1"/>
              <a:t>lectura</a:t>
            </a:r>
            <a:r>
              <a:rPr lang="en-US" dirty="0"/>
              <a:t> sea </a:t>
            </a:r>
            <a:r>
              <a:rPr lang="en-US" dirty="0" err="1"/>
              <a:t>más</a:t>
            </a:r>
            <a:r>
              <a:rPr lang="en-US" dirty="0"/>
              <a:t> </a:t>
            </a:r>
            <a:r>
              <a:rPr lang="en-US" dirty="0" err="1"/>
              <a:t>cómoda</a:t>
            </a:r>
            <a:r>
              <a:rPr lang="en-US" dirty="0"/>
              <a:t> </a:t>
            </a:r>
            <a:r>
              <a:rPr lang="en-US" dirty="0" err="1"/>
              <a:t>que</a:t>
            </a:r>
            <a:r>
              <a:rPr lang="en-US" dirty="0"/>
              <a:t> en </a:t>
            </a:r>
            <a:r>
              <a:rPr lang="en-US" dirty="0" err="1"/>
              <a:t>las</a:t>
            </a:r>
            <a:r>
              <a:rPr lang="en-US" dirty="0"/>
              <a:t> </a:t>
            </a:r>
            <a:r>
              <a:rPr lang="en-US" dirty="0" err="1"/>
              <a:t>tipografías</a:t>
            </a:r>
            <a:r>
              <a:rPr lang="en-US" dirty="0"/>
              <a:t> sin </a:t>
            </a:r>
            <a:r>
              <a:rPr lang="en-US" dirty="0" err="1"/>
              <a:t>remate</a:t>
            </a:r>
            <a:r>
              <a:rPr lang="en-US" dirty="0"/>
              <a:t>.</a:t>
            </a:r>
          </a:p>
          <a:p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95538053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Sans Serif o Palo </a:t>
            </a:r>
            <a:r>
              <a:rPr lang="en-US" dirty="0" err="1"/>
              <a:t>Seco</a:t>
            </a:r>
            <a:r>
              <a:rPr lang="en-US" dirty="0"/>
              <a:t>:</a:t>
            </a:r>
            <a:br>
              <a:rPr lang="en-US" dirty="0"/>
            </a:br>
            <a:endParaRPr lang="es-ES_tradnl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45811" y="1825625"/>
            <a:ext cx="9100378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822138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838200"/>
            <a:ext cx="10515600" cy="5338763"/>
          </a:xfrm>
        </p:spPr>
        <p:txBody>
          <a:bodyPr>
            <a:normAutofit fontScale="92500"/>
          </a:bodyPr>
          <a:lstStyle/>
          <a:p>
            <a:r>
              <a:rPr lang="en-US" dirty="0" err="1"/>
              <a:t>Además</a:t>
            </a:r>
            <a:r>
              <a:rPr lang="en-US" dirty="0"/>
              <a:t> de no </a:t>
            </a:r>
            <a:r>
              <a:rPr lang="en-US" dirty="0" err="1"/>
              <a:t>poseer</a:t>
            </a:r>
            <a:r>
              <a:rPr lang="en-US" dirty="0"/>
              <a:t> </a:t>
            </a:r>
            <a:r>
              <a:rPr lang="en-US" dirty="0" err="1"/>
              <a:t>remates</a:t>
            </a:r>
            <a:r>
              <a:rPr lang="en-US" dirty="0"/>
              <a:t> o </a:t>
            </a:r>
            <a:r>
              <a:rPr lang="en-US" dirty="0" err="1"/>
              <a:t>serifas</a:t>
            </a:r>
            <a:r>
              <a:rPr lang="en-US" dirty="0"/>
              <a:t> </a:t>
            </a:r>
            <a:r>
              <a:rPr lang="en-US" dirty="0" err="1"/>
              <a:t>apenas</a:t>
            </a:r>
            <a:r>
              <a:rPr lang="en-US" dirty="0"/>
              <a:t> </a:t>
            </a:r>
            <a:r>
              <a:rPr lang="en-US" dirty="0" err="1"/>
              <a:t>presentan</a:t>
            </a:r>
            <a:r>
              <a:rPr lang="en-US" dirty="0"/>
              <a:t> </a:t>
            </a:r>
            <a:r>
              <a:rPr lang="en-US" dirty="0" err="1"/>
              <a:t>contraste</a:t>
            </a:r>
            <a:r>
              <a:rPr lang="en-US" dirty="0"/>
              <a:t> entre </a:t>
            </a:r>
            <a:r>
              <a:rPr lang="en-US" dirty="0" err="1"/>
              <a:t>sus</a:t>
            </a:r>
            <a:r>
              <a:rPr lang="en-US" dirty="0"/>
              <a:t> </a:t>
            </a:r>
            <a:r>
              <a:rPr lang="en-US" dirty="0" err="1"/>
              <a:t>trazos</a:t>
            </a:r>
            <a:r>
              <a:rPr lang="en-US" dirty="0"/>
              <a:t>. Se </a:t>
            </a:r>
            <a:r>
              <a:rPr lang="en-US" dirty="0" err="1"/>
              <a:t>asocian</a:t>
            </a:r>
            <a:r>
              <a:rPr lang="en-US" dirty="0"/>
              <a:t> a la </a:t>
            </a:r>
            <a:r>
              <a:rPr lang="en-US" dirty="0" err="1"/>
              <a:t>tipografía</a:t>
            </a:r>
            <a:r>
              <a:rPr lang="en-US" dirty="0"/>
              <a:t> </a:t>
            </a:r>
            <a:r>
              <a:rPr lang="en-US" dirty="0" err="1"/>
              <a:t>comercial</a:t>
            </a:r>
            <a:r>
              <a:rPr lang="en-US" dirty="0"/>
              <a:t> </a:t>
            </a:r>
            <a:r>
              <a:rPr lang="en-US" dirty="0" err="1"/>
              <a:t>ya</a:t>
            </a:r>
            <a:r>
              <a:rPr lang="en-US" dirty="0"/>
              <a:t> </a:t>
            </a:r>
            <a:r>
              <a:rPr lang="en-US" dirty="0" err="1"/>
              <a:t>que</a:t>
            </a:r>
            <a:r>
              <a:rPr lang="en-US" dirty="0"/>
              <a:t> </a:t>
            </a:r>
            <a:r>
              <a:rPr lang="en-US" dirty="0" err="1"/>
              <a:t>ofrecen</a:t>
            </a:r>
            <a:r>
              <a:rPr lang="en-US" dirty="0"/>
              <a:t> </a:t>
            </a:r>
            <a:r>
              <a:rPr lang="en-US" dirty="0" err="1"/>
              <a:t>muy</a:t>
            </a:r>
            <a:r>
              <a:rPr lang="en-US" dirty="0"/>
              <a:t> </a:t>
            </a:r>
            <a:r>
              <a:rPr lang="en-US" dirty="0" err="1"/>
              <a:t>buenos</a:t>
            </a:r>
            <a:r>
              <a:rPr lang="en-US" dirty="0"/>
              <a:t> </a:t>
            </a:r>
            <a:r>
              <a:rPr lang="en-US" dirty="0" err="1"/>
              <a:t>resultados</a:t>
            </a:r>
            <a:r>
              <a:rPr lang="en-US" dirty="0"/>
              <a:t> en </a:t>
            </a:r>
            <a:r>
              <a:rPr lang="en-US" dirty="0" err="1"/>
              <a:t>las</a:t>
            </a:r>
            <a:r>
              <a:rPr lang="en-US" dirty="0"/>
              <a:t> </a:t>
            </a:r>
            <a:r>
              <a:rPr lang="en-US" dirty="0" err="1"/>
              <a:t>impresiones</a:t>
            </a:r>
            <a:r>
              <a:rPr lang="en-US" dirty="0"/>
              <a:t> de </a:t>
            </a:r>
            <a:r>
              <a:rPr lang="en-US" dirty="0" err="1"/>
              <a:t>poco</a:t>
            </a:r>
            <a:r>
              <a:rPr lang="en-US" dirty="0"/>
              <a:t> </a:t>
            </a:r>
            <a:r>
              <a:rPr lang="en-US" dirty="0" err="1"/>
              <a:t>texto</a:t>
            </a:r>
            <a:r>
              <a:rPr lang="en-US" dirty="0"/>
              <a:t> </a:t>
            </a:r>
            <a:r>
              <a:rPr lang="en-US" dirty="0" err="1"/>
              <a:t>como</a:t>
            </a:r>
            <a:r>
              <a:rPr lang="en-US" dirty="0"/>
              <a:t> en </a:t>
            </a:r>
            <a:r>
              <a:rPr lang="en-US" dirty="0" err="1"/>
              <a:t>las</a:t>
            </a:r>
            <a:r>
              <a:rPr lang="en-US" dirty="0"/>
              <a:t> de </a:t>
            </a:r>
            <a:r>
              <a:rPr lang="en-US" dirty="0" err="1"/>
              <a:t>tipo</a:t>
            </a:r>
            <a:r>
              <a:rPr lang="en-US" dirty="0"/>
              <a:t> </a:t>
            </a:r>
            <a:r>
              <a:rPr lang="en-US" dirty="0" err="1"/>
              <a:t>cartelo</a:t>
            </a:r>
            <a:r>
              <a:rPr lang="en-US" dirty="0"/>
              <a:t> </a:t>
            </a:r>
            <a:r>
              <a:rPr lang="en-US" dirty="0" err="1"/>
              <a:t>titulares</a:t>
            </a:r>
            <a:r>
              <a:rPr lang="en-US" dirty="0"/>
              <a:t>.  </a:t>
            </a:r>
            <a:r>
              <a:rPr lang="en-US" dirty="0" err="1"/>
              <a:t>Algunas</a:t>
            </a:r>
            <a:r>
              <a:rPr lang="en-US" dirty="0"/>
              <a:t> de </a:t>
            </a:r>
            <a:r>
              <a:rPr lang="en-US" dirty="0" err="1"/>
              <a:t>las</a:t>
            </a:r>
            <a:r>
              <a:rPr lang="en-US" dirty="0"/>
              <a:t> </a:t>
            </a:r>
            <a:r>
              <a:rPr lang="en-US" dirty="0" err="1"/>
              <a:t>tipografías</a:t>
            </a:r>
            <a:r>
              <a:rPr lang="en-US" dirty="0"/>
              <a:t> </a:t>
            </a:r>
            <a:r>
              <a:rPr lang="en-US" dirty="0" err="1"/>
              <a:t>más</a:t>
            </a:r>
            <a:r>
              <a:rPr lang="en-US" dirty="0"/>
              <a:t> </a:t>
            </a:r>
            <a:r>
              <a:rPr lang="en-US" dirty="0" err="1"/>
              <a:t>usuales</a:t>
            </a:r>
            <a:r>
              <a:rPr lang="en-US" dirty="0"/>
              <a:t> de </a:t>
            </a:r>
            <a:r>
              <a:rPr lang="en-US" dirty="0" err="1"/>
              <a:t>este</a:t>
            </a:r>
            <a:r>
              <a:rPr lang="en-US" dirty="0"/>
              <a:t> </a:t>
            </a:r>
            <a:r>
              <a:rPr lang="en-US" dirty="0" err="1"/>
              <a:t>tipo</a:t>
            </a:r>
            <a:r>
              <a:rPr lang="en-US" dirty="0"/>
              <a:t> son </a:t>
            </a:r>
            <a:r>
              <a:rPr lang="en-US" i="1" dirty="0"/>
              <a:t>Arial, Bauhaus, Tahoma, Verdana o </a:t>
            </a:r>
            <a:r>
              <a:rPr lang="en-US" i="1" dirty="0" err="1"/>
              <a:t>Helvética</a:t>
            </a:r>
            <a:r>
              <a:rPr lang="en-US" i="1" dirty="0"/>
              <a:t>.</a:t>
            </a:r>
            <a:endParaRPr lang="en-US" dirty="0"/>
          </a:p>
          <a:p>
            <a:r>
              <a:rPr lang="en-US" dirty="0" err="1"/>
              <a:t>Según</a:t>
            </a:r>
            <a:r>
              <a:rPr lang="en-US" dirty="0"/>
              <a:t> la </a:t>
            </a:r>
            <a:r>
              <a:rPr lang="en-US" dirty="0" err="1"/>
              <a:t>psicología</a:t>
            </a:r>
            <a:r>
              <a:rPr lang="en-US" dirty="0"/>
              <a:t> de la </a:t>
            </a:r>
            <a:r>
              <a:rPr lang="en-US" dirty="0" err="1"/>
              <a:t>tipografía</a:t>
            </a:r>
            <a:r>
              <a:rPr lang="en-US" dirty="0"/>
              <a:t>, </a:t>
            </a:r>
            <a:r>
              <a:rPr lang="en-US" dirty="0" err="1"/>
              <a:t>las</a:t>
            </a:r>
            <a:r>
              <a:rPr lang="en-US" dirty="0"/>
              <a:t> </a:t>
            </a:r>
            <a:r>
              <a:rPr lang="en-US" dirty="0" err="1"/>
              <a:t>tipografías</a:t>
            </a:r>
            <a:r>
              <a:rPr lang="en-US" dirty="0"/>
              <a:t> Sans serif  </a:t>
            </a:r>
            <a:r>
              <a:rPr lang="en-US" dirty="0" err="1"/>
              <a:t>transmiten</a:t>
            </a:r>
            <a:r>
              <a:rPr lang="en-US" dirty="0"/>
              <a:t> </a:t>
            </a:r>
            <a:r>
              <a:rPr lang="en-US" dirty="0" err="1"/>
              <a:t>modernidad</a:t>
            </a:r>
            <a:r>
              <a:rPr lang="en-US" dirty="0"/>
              <a:t>, </a:t>
            </a:r>
            <a:r>
              <a:rPr lang="en-US" dirty="0" err="1"/>
              <a:t>seguridad</a:t>
            </a:r>
            <a:r>
              <a:rPr lang="en-US" dirty="0"/>
              <a:t>, </a:t>
            </a:r>
            <a:r>
              <a:rPr lang="en-US" dirty="0" err="1"/>
              <a:t>alegría</a:t>
            </a:r>
            <a:r>
              <a:rPr lang="en-US" dirty="0"/>
              <a:t>, </a:t>
            </a:r>
            <a:r>
              <a:rPr lang="en-US" dirty="0" err="1"/>
              <a:t>neutralidad</a:t>
            </a:r>
            <a:r>
              <a:rPr lang="en-US" dirty="0"/>
              <a:t> o </a:t>
            </a:r>
            <a:r>
              <a:rPr lang="en-US" dirty="0" err="1"/>
              <a:t>minimalismo</a:t>
            </a:r>
            <a:r>
              <a:rPr lang="en-US" dirty="0"/>
              <a:t>.</a:t>
            </a:r>
          </a:p>
          <a:p>
            <a:r>
              <a:rPr lang="en-US" dirty="0" err="1"/>
              <a:t>Aunque</a:t>
            </a:r>
            <a:r>
              <a:rPr lang="en-US" dirty="0"/>
              <a:t> </a:t>
            </a:r>
            <a:r>
              <a:rPr lang="en-US" dirty="0" err="1"/>
              <a:t>están</a:t>
            </a:r>
            <a:r>
              <a:rPr lang="en-US" dirty="0"/>
              <a:t> </a:t>
            </a:r>
            <a:r>
              <a:rPr lang="en-US" dirty="0" err="1"/>
              <a:t>especialmente</a:t>
            </a:r>
            <a:r>
              <a:rPr lang="en-US" dirty="0"/>
              <a:t> </a:t>
            </a:r>
            <a:r>
              <a:rPr lang="en-US" dirty="0" err="1"/>
              <a:t>indicadas</a:t>
            </a:r>
            <a:r>
              <a:rPr lang="en-US" dirty="0"/>
              <a:t> para  los </a:t>
            </a:r>
            <a:r>
              <a:rPr lang="en-US" dirty="0" err="1"/>
              <a:t>titulares</a:t>
            </a:r>
            <a:r>
              <a:rPr lang="en-US" dirty="0"/>
              <a:t>, </a:t>
            </a:r>
            <a:r>
              <a:rPr lang="en-US" dirty="0" err="1"/>
              <a:t>ya</a:t>
            </a:r>
            <a:r>
              <a:rPr lang="en-US" dirty="0"/>
              <a:t> </a:t>
            </a:r>
            <a:r>
              <a:rPr lang="en-US" dirty="0" err="1"/>
              <a:t>que</a:t>
            </a:r>
            <a:r>
              <a:rPr lang="en-US" dirty="0"/>
              <a:t> la </a:t>
            </a:r>
            <a:r>
              <a:rPr lang="en-US" dirty="0" err="1"/>
              <a:t>falta</a:t>
            </a:r>
            <a:r>
              <a:rPr lang="en-US" dirty="0"/>
              <a:t> de </a:t>
            </a:r>
            <a:r>
              <a:rPr lang="en-US" dirty="0" err="1"/>
              <a:t>remates</a:t>
            </a:r>
            <a:r>
              <a:rPr lang="en-US" dirty="0"/>
              <a:t> </a:t>
            </a:r>
            <a:r>
              <a:rPr lang="en-US" dirty="0" err="1"/>
              <a:t>dificultan</a:t>
            </a:r>
            <a:r>
              <a:rPr lang="en-US" dirty="0"/>
              <a:t> la </a:t>
            </a:r>
            <a:r>
              <a:rPr lang="en-US" dirty="0" err="1"/>
              <a:t>guía</a:t>
            </a:r>
            <a:r>
              <a:rPr lang="en-US" dirty="0"/>
              <a:t> de la </a:t>
            </a:r>
            <a:r>
              <a:rPr lang="en-US" dirty="0" err="1"/>
              <a:t>lectura</a:t>
            </a:r>
            <a:r>
              <a:rPr lang="en-US" dirty="0"/>
              <a:t> en </a:t>
            </a:r>
            <a:r>
              <a:rPr lang="en-US" dirty="0" err="1"/>
              <a:t>textos</a:t>
            </a:r>
            <a:r>
              <a:rPr lang="en-US" dirty="0"/>
              <a:t> largos, la </a:t>
            </a:r>
            <a:r>
              <a:rPr lang="en-US" dirty="0" err="1"/>
              <a:t>utilización</a:t>
            </a:r>
            <a:r>
              <a:rPr lang="en-US" dirty="0"/>
              <a:t> de </a:t>
            </a:r>
            <a:r>
              <a:rPr lang="en-US" dirty="0" err="1"/>
              <a:t>este</a:t>
            </a:r>
            <a:r>
              <a:rPr lang="en-US" dirty="0"/>
              <a:t> </a:t>
            </a:r>
            <a:r>
              <a:rPr lang="en-US" dirty="0" err="1"/>
              <a:t>tipo</a:t>
            </a:r>
            <a:r>
              <a:rPr lang="en-US" dirty="0"/>
              <a:t> de </a:t>
            </a:r>
            <a:r>
              <a:rPr lang="en-US" dirty="0" err="1"/>
              <a:t>letras</a:t>
            </a:r>
            <a:r>
              <a:rPr lang="en-US" dirty="0"/>
              <a:t> </a:t>
            </a:r>
            <a:r>
              <a:rPr lang="en-US" dirty="0" err="1"/>
              <a:t>es</a:t>
            </a:r>
            <a:r>
              <a:rPr lang="en-US" dirty="0"/>
              <a:t> la </a:t>
            </a:r>
            <a:r>
              <a:rPr lang="en-US" dirty="0" err="1"/>
              <a:t>indicada</a:t>
            </a:r>
            <a:r>
              <a:rPr lang="en-US" dirty="0"/>
              <a:t> para </a:t>
            </a:r>
            <a:r>
              <a:rPr lang="en-US" dirty="0" err="1"/>
              <a:t>visualizaciones</a:t>
            </a:r>
            <a:r>
              <a:rPr lang="en-US" dirty="0"/>
              <a:t> en </a:t>
            </a:r>
            <a:r>
              <a:rPr lang="en-US" dirty="0" err="1"/>
              <a:t>pantalla</a:t>
            </a:r>
            <a:r>
              <a:rPr lang="en-US" dirty="0"/>
              <a:t> </a:t>
            </a:r>
            <a:r>
              <a:rPr lang="en-US" dirty="0" err="1"/>
              <a:t>ya</a:t>
            </a:r>
            <a:r>
              <a:rPr lang="en-US" dirty="0"/>
              <a:t> </a:t>
            </a:r>
            <a:r>
              <a:rPr lang="en-US" dirty="0" err="1"/>
              <a:t>que</a:t>
            </a:r>
            <a:r>
              <a:rPr lang="en-US" dirty="0"/>
              <a:t> </a:t>
            </a:r>
            <a:r>
              <a:rPr lang="en-US" dirty="0" err="1"/>
              <a:t>quedan</a:t>
            </a:r>
            <a:r>
              <a:rPr lang="en-US" dirty="0"/>
              <a:t> </a:t>
            </a:r>
            <a:r>
              <a:rPr lang="en-US" dirty="0" err="1"/>
              <a:t>perfectamente</a:t>
            </a:r>
            <a:r>
              <a:rPr lang="en-US" dirty="0"/>
              <a:t> </a:t>
            </a:r>
            <a:r>
              <a:rPr lang="en-US" dirty="0" err="1"/>
              <a:t>legibles</a:t>
            </a:r>
            <a:r>
              <a:rPr lang="en-US" dirty="0"/>
              <a:t> en </a:t>
            </a:r>
            <a:r>
              <a:rPr lang="en-US" dirty="0" err="1"/>
              <a:t>tamaños</a:t>
            </a:r>
            <a:r>
              <a:rPr lang="en-US" dirty="0"/>
              <a:t> </a:t>
            </a:r>
            <a:r>
              <a:rPr lang="en-US" dirty="0" err="1"/>
              <a:t>pequeños</a:t>
            </a:r>
            <a:r>
              <a:rPr lang="en-US" dirty="0"/>
              <a:t> </a:t>
            </a:r>
            <a:r>
              <a:rPr lang="en-US" dirty="0" err="1"/>
              <a:t>puesto</a:t>
            </a:r>
            <a:r>
              <a:rPr lang="en-US" dirty="0"/>
              <a:t> </a:t>
            </a:r>
            <a:r>
              <a:rPr lang="en-US" dirty="0" err="1"/>
              <a:t>que</a:t>
            </a:r>
            <a:r>
              <a:rPr lang="en-US" dirty="0"/>
              <a:t> la </a:t>
            </a:r>
            <a:r>
              <a:rPr lang="en-US" dirty="0" err="1"/>
              <a:t>pixelación</a:t>
            </a:r>
            <a:r>
              <a:rPr lang="en-US" dirty="0"/>
              <a:t> </a:t>
            </a:r>
            <a:r>
              <a:rPr lang="en-US" dirty="0" err="1"/>
              <a:t>que</a:t>
            </a:r>
            <a:r>
              <a:rPr lang="en-US" dirty="0"/>
              <a:t> se produce </a:t>
            </a:r>
            <a:r>
              <a:rPr lang="en-US" dirty="0" err="1"/>
              <a:t>hace</a:t>
            </a:r>
            <a:r>
              <a:rPr lang="en-US" dirty="0"/>
              <a:t> </a:t>
            </a:r>
            <a:r>
              <a:rPr lang="en-US" dirty="0" err="1"/>
              <a:t>que</a:t>
            </a:r>
            <a:r>
              <a:rPr lang="en-US" dirty="0"/>
              <a:t> </a:t>
            </a:r>
            <a:r>
              <a:rPr lang="en-US" dirty="0" err="1"/>
              <a:t>estas</a:t>
            </a:r>
            <a:r>
              <a:rPr lang="en-US" dirty="0"/>
              <a:t> se </a:t>
            </a:r>
            <a:r>
              <a:rPr lang="en-US" dirty="0" err="1"/>
              <a:t>vean</a:t>
            </a:r>
            <a:r>
              <a:rPr lang="en-US" dirty="0"/>
              <a:t> mucho </a:t>
            </a:r>
            <a:r>
              <a:rPr lang="en-US" dirty="0" err="1"/>
              <a:t>más</a:t>
            </a:r>
            <a:r>
              <a:rPr lang="en-US" dirty="0"/>
              <a:t> </a:t>
            </a:r>
            <a:r>
              <a:rPr lang="en-US" dirty="0" err="1"/>
              <a:t>limpias</a:t>
            </a:r>
            <a:r>
              <a:rPr lang="en-US" dirty="0"/>
              <a:t> </a:t>
            </a:r>
            <a:r>
              <a:rPr lang="en-US" dirty="0" err="1"/>
              <a:t>que</a:t>
            </a:r>
            <a:r>
              <a:rPr lang="en-US" dirty="0"/>
              <a:t> </a:t>
            </a:r>
            <a:r>
              <a:rPr lang="en-US" dirty="0" err="1"/>
              <a:t>las</a:t>
            </a:r>
            <a:r>
              <a:rPr lang="en-US" dirty="0"/>
              <a:t> </a:t>
            </a:r>
            <a:r>
              <a:rPr lang="en-US" dirty="0" err="1"/>
              <a:t>tipografías</a:t>
            </a:r>
            <a:r>
              <a:rPr lang="en-US" dirty="0"/>
              <a:t> con </a:t>
            </a:r>
            <a:r>
              <a:rPr lang="en-US" dirty="0" err="1"/>
              <a:t>remates</a:t>
            </a:r>
            <a:r>
              <a:rPr lang="en-US" dirty="0"/>
              <a:t>. </a:t>
            </a:r>
            <a:r>
              <a:rPr lang="en-US" dirty="0" err="1"/>
              <a:t>Es</a:t>
            </a:r>
            <a:r>
              <a:rPr lang="en-US" dirty="0"/>
              <a:t>  </a:t>
            </a:r>
            <a:r>
              <a:rPr lang="en-US" dirty="0" err="1"/>
              <a:t>decir</a:t>
            </a:r>
            <a:r>
              <a:rPr lang="en-US" dirty="0"/>
              <a:t>, en </a:t>
            </a:r>
            <a:r>
              <a:rPr lang="en-US" dirty="0" err="1"/>
              <a:t>las</a:t>
            </a:r>
            <a:r>
              <a:rPr lang="en-US" dirty="0"/>
              <a:t> </a:t>
            </a:r>
            <a:r>
              <a:rPr lang="en-US" dirty="0" err="1"/>
              <a:t>pantallas</a:t>
            </a:r>
            <a:r>
              <a:rPr lang="en-US" dirty="0"/>
              <a:t> </a:t>
            </a:r>
            <a:r>
              <a:rPr lang="en-US" dirty="0" err="1"/>
              <a:t>es</a:t>
            </a:r>
            <a:r>
              <a:rPr lang="en-US" dirty="0"/>
              <a:t> mucho </a:t>
            </a:r>
            <a:r>
              <a:rPr lang="en-US" dirty="0" err="1"/>
              <a:t>más</a:t>
            </a:r>
            <a:r>
              <a:rPr lang="en-US" dirty="0"/>
              <a:t> </a:t>
            </a:r>
            <a:r>
              <a:rPr lang="en-US" dirty="0" err="1"/>
              <a:t>recomendable</a:t>
            </a:r>
            <a:r>
              <a:rPr lang="en-US" dirty="0"/>
              <a:t> </a:t>
            </a:r>
            <a:r>
              <a:rPr lang="en-US" dirty="0" err="1"/>
              <a:t>utilizar</a:t>
            </a:r>
            <a:r>
              <a:rPr lang="en-US" dirty="0"/>
              <a:t> </a:t>
            </a:r>
            <a:r>
              <a:rPr lang="en-US" dirty="0" err="1"/>
              <a:t>bloques</a:t>
            </a:r>
            <a:r>
              <a:rPr lang="en-US" dirty="0"/>
              <a:t> de </a:t>
            </a:r>
            <a:r>
              <a:rPr lang="en-US" dirty="0" err="1"/>
              <a:t>texto</a:t>
            </a:r>
            <a:r>
              <a:rPr lang="en-US" dirty="0"/>
              <a:t> con </a:t>
            </a:r>
            <a:r>
              <a:rPr lang="en-US" dirty="0" err="1"/>
              <a:t>tipos</a:t>
            </a:r>
            <a:r>
              <a:rPr lang="en-US" dirty="0"/>
              <a:t> de </a:t>
            </a:r>
            <a:r>
              <a:rPr lang="en-US" dirty="0" err="1"/>
              <a:t>letra</a:t>
            </a:r>
            <a:r>
              <a:rPr lang="en-US" dirty="0"/>
              <a:t> sin </a:t>
            </a:r>
            <a:r>
              <a:rPr lang="en-US" dirty="0" err="1"/>
              <a:t>remates</a:t>
            </a:r>
            <a:r>
              <a:rPr lang="en-US" dirty="0"/>
              <a:t>.</a:t>
            </a:r>
          </a:p>
          <a:p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143806001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Script (</a:t>
            </a:r>
            <a:r>
              <a:rPr lang="en-US" dirty="0" err="1"/>
              <a:t>manuscritas</a:t>
            </a:r>
            <a:r>
              <a:rPr lang="en-US" dirty="0"/>
              <a:t>):</a:t>
            </a:r>
            <a:br>
              <a:rPr lang="en-US" dirty="0"/>
            </a:br>
            <a:endParaRPr lang="es-ES_tradnl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20609" y="1825625"/>
            <a:ext cx="9150781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995024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Son </a:t>
            </a:r>
            <a:r>
              <a:rPr lang="en-US" dirty="0" err="1"/>
              <a:t>fuentes</a:t>
            </a:r>
            <a:r>
              <a:rPr lang="en-US" dirty="0"/>
              <a:t> </a:t>
            </a:r>
            <a:r>
              <a:rPr lang="en-US" dirty="0" err="1"/>
              <a:t>que</a:t>
            </a:r>
            <a:r>
              <a:rPr lang="en-US" dirty="0"/>
              <a:t> </a:t>
            </a:r>
            <a:r>
              <a:rPr lang="en-US" dirty="0" err="1"/>
              <a:t>imitan</a:t>
            </a:r>
            <a:r>
              <a:rPr lang="en-US" dirty="0"/>
              <a:t> la </a:t>
            </a:r>
            <a:r>
              <a:rPr lang="en-US" dirty="0" err="1"/>
              <a:t>escritura</a:t>
            </a:r>
            <a:r>
              <a:rPr lang="en-US" dirty="0"/>
              <a:t> de </a:t>
            </a:r>
            <a:r>
              <a:rPr lang="en-US" dirty="0" err="1"/>
              <a:t>caligrafía</a:t>
            </a:r>
            <a:r>
              <a:rPr lang="en-US" dirty="0"/>
              <a:t> o </a:t>
            </a:r>
            <a:r>
              <a:rPr lang="en-US" dirty="0" err="1"/>
              <a:t>manuscritos</a:t>
            </a:r>
            <a:r>
              <a:rPr lang="en-US" dirty="0"/>
              <a:t>. El primer </a:t>
            </a:r>
            <a:r>
              <a:rPr lang="en-US" dirty="0" err="1"/>
              <a:t>carácter</a:t>
            </a:r>
            <a:r>
              <a:rPr lang="en-US" dirty="0"/>
              <a:t> de </a:t>
            </a:r>
            <a:r>
              <a:rPr lang="en-US" dirty="0" err="1"/>
              <a:t>imprenta</a:t>
            </a:r>
            <a:r>
              <a:rPr lang="en-US" dirty="0"/>
              <a:t> </a:t>
            </a:r>
            <a:r>
              <a:rPr lang="en-US" dirty="0" err="1"/>
              <a:t>que</a:t>
            </a:r>
            <a:r>
              <a:rPr lang="en-US" dirty="0"/>
              <a:t> se </a:t>
            </a:r>
            <a:r>
              <a:rPr lang="en-US" dirty="0" err="1"/>
              <a:t>utilizó</a:t>
            </a:r>
            <a:r>
              <a:rPr lang="en-US" dirty="0"/>
              <a:t> en Europa </a:t>
            </a:r>
            <a:r>
              <a:rPr lang="en-US" dirty="0" err="1"/>
              <a:t>fue</a:t>
            </a:r>
            <a:r>
              <a:rPr lang="en-US" dirty="0"/>
              <a:t> de </a:t>
            </a:r>
            <a:r>
              <a:rPr lang="en-US" dirty="0" err="1"/>
              <a:t>este</a:t>
            </a:r>
            <a:r>
              <a:rPr lang="en-US" dirty="0"/>
              <a:t> </a:t>
            </a:r>
            <a:r>
              <a:rPr lang="en-US" dirty="0" err="1"/>
              <a:t>tipo</a:t>
            </a:r>
            <a:r>
              <a:rPr lang="en-US" dirty="0"/>
              <a:t>, la </a:t>
            </a:r>
            <a:r>
              <a:rPr lang="en-US" dirty="0" err="1"/>
              <a:t>fuente</a:t>
            </a:r>
            <a:r>
              <a:rPr lang="en-US" dirty="0"/>
              <a:t> </a:t>
            </a:r>
            <a:r>
              <a:rPr lang="en-US" dirty="0" err="1"/>
              <a:t>Gótica</a:t>
            </a:r>
            <a:r>
              <a:rPr lang="en-US" dirty="0"/>
              <a:t>, </a:t>
            </a:r>
            <a:r>
              <a:rPr lang="en-US" dirty="0" err="1"/>
              <a:t>imitando</a:t>
            </a:r>
            <a:r>
              <a:rPr lang="en-US" dirty="0"/>
              <a:t> la </a:t>
            </a:r>
            <a:r>
              <a:rPr lang="en-US" dirty="0" err="1"/>
              <a:t>escritura</a:t>
            </a:r>
            <a:r>
              <a:rPr lang="en-US" dirty="0"/>
              <a:t>  de los </a:t>
            </a:r>
            <a:r>
              <a:rPr lang="en-US" dirty="0" err="1"/>
              <a:t>monjes</a:t>
            </a:r>
            <a:r>
              <a:rPr lang="en-US" dirty="0"/>
              <a:t> </a:t>
            </a:r>
            <a:r>
              <a:rPr lang="en-US" dirty="0" err="1"/>
              <a:t>escribanos</a:t>
            </a:r>
            <a:r>
              <a:rPr lang="en-US" dirty="0"/>
              <a:t>. </a:t>
            </a:r>
            <a:r>
              <a:rPr lang="en-US" dirty="0" err="1"/>
              <a:t>Otros</a:t>
            </a:r>
            <a:r>
              <a:rPr lang="en-US" dirty="0"/>
              <a:t> </a:t>
            </a:r>
            <a:r>
              <a:rPr lang="en-US" dirty="0" err="1"/>
              <a:t>ejemplos</a:t>
            </a:r>
            <a:r>
              <a:rPr lang="en-US" dirty="0"/>
              <a:t> </a:t>
            </a:r>
            <a:r>
              <a:rPr lang="en-US" dirty="0" err="1"/>
              <a:t>además</a:t>
            </a:r>
            <a:r>
              <a:rPr lang="en-US" dirty="0"/>
              <a:t> de la </a:t>
            </a:r>
            <a:r>
              <a:rPr lang="en-US" dirty="0" err="1"/>
              <a:t>Gótica</a:t>
            </a:r>
            <a:r>
              <a:rPr lang="en-US" dirty="0"/>
              <a:t> son la </a:t>
            </a:r>
            <a:r>
              <a:rPr lang="en-US" i="1" dirty="0"/>
              <a:t>Brush, Vivaldi o Edwardian Script.</a:t>
            </a:r>
            <a:endParaRPr lang="en-US" dirty="0"/>
          </a:p>
          <a:p>
            <a:r>
              <a:rPr lang="en-US" dirty="0" err="1"/>
              <a:t>Estas</a:t>
            </a:r>
            <a:r>
              <a:rPr lang="en-US" dirty="0"/>
              <a:t> </a:t>
            </a:r>
            <a:r>
              <a:rPr lang="en-US" dirty="0" err="1"/>
              <a:t>fuentes</a:t>
            </a:r>
            <a:r>
              <a:rPr lang="en-US" dirty="0"/>
              <a:t> </a:t>
            </a:r>
            <a:r>
              <a:rPr lang="en-US" dirty="0" err="1"/>
              <a:t>transmiten</a:t>
            </a:r>
            <a:r>
              <a:rPr lang="en-US" dirty="0"/>
              <a:t> </a:t>
            </a:r>
            <a:r>
              <a:rPr lang="en-US" dirty="0" err="1"/>
              <a:t>elegancia</a:t>
            </a:r>
            <a:r>
              <a:rPr lang="en-US" dirty="0"/>
              <a:t>, </a:t>
            </a:r>
            <a:r>
              <a:rPr lang="en-US" dirty="0" err="1"/>
              <a:t>afecto</a:t>
            </a:r>
            <a:r>
              <a:rPr lang="en-US" dirty="0"/>
              <a:t> y </a:t>
            </a:r>
            <a:r>
              <a:rPr lang="en-US" dirty="0" err="1"/>
              <a:t>creatividad</a:t>
            </a:r>
            <a:r>
              <a:rPr lang="en-US" dirty="0" smtClean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996125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Rounded o </a:t>
            </a:r>
            <a:r>
              <a:rPr lang="en-US" dirty="0" err="1"/>
              <a:t>redondeadas</a:t>
            </a:r>
            <a:r>
              <a:rPr lang="en-US" dirty="0"/>
              <a:t>:</a:t>
            </a:r>
            <a:br>
              <a:rPr lang="en-US" dirty="0"/>
            </a:br>
            <a:endParaRPr lang="es-ES_tradnl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45275" y="1825625"/>
            <a:ext cx="9101450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752799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36</TotalTime>
  <Words>205</Words>
  <Application>Microsoft Macintosh PowerPoint</Application>
  <PresentationFormat>Widescreen</PresentationFormat>
  <Paragraphs>36</Paragraphs>
  <Slides>23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8" baseType="lpstr">
      <vt:lpstr>Adobe Gothic Std B</vt:lpstr>
      <vt:lpstr>Calibri</vt:lpstr>
      <vt:lpstr>Calibri Light</vt:lpstr>
      <vt:lpstr>Arial</vt:lpstr>
      <vt:lpstr>Office Theme</vt:lpstr>
      <vt:lpstr>PowerPoint Presentation</vt:lpstr>
      <vt:lpstr>PowerPoint Presentation</vt:lpstr>
      <vt:lpstr>Serif o Con remate: </vt:lpstr>
      <vt:lpstr>PowerPoint Presentation</vt:lpstr>
      <vt:lpstr>Sans Serif o Palo Seco: </vt:lpstr>
      <vt:lpstr>PowerPoint Presentation</vt:lpstr>
      <vt:lpstr>Script (manuscritas): </vt:lpstr>
      <vt:lpstr>PowerPoint Presentation</vt:lpstr>
      <vt:lpstr>Rounded o redondeadas: </vt:lpstr>
      <vt:lpstr>PowerPoint Presentation</vt:lpstr>
      <vt:lpstr>Interletra e interpalabra</vt:lpstr>
      <vt:lpstr>Un texto con mal interletraje y otro adecuado.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Microsoft Office User</cp:lastModifiedBy>
  <cp:revision>6</cp:revision>
  <dcterms:created xsi:type="dcterms:W3CDTF">2019-03-27T21:15:37Z</dcterms:created>
  <dcterms:modified xsi:type="dcterms:W3CDTF">2019-04-25T20:51:56Z</dcterms:modified>
</cp:coreProperties>
</file>